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sldIdLst>
    <p:sldId id="256" r:id="rId2"/>
    <p:sldId id="264" r:id="rId3"/>
    <p:sldId id="270" r:id="rId4"/>
    <p:sldId id="271" r:id="rId5"/>
    <p:sldId id="272" r:id="rId6"/>
    <p:sldId id="265" r:id="rId7"/>
  </p:sldIdLst>
  <p:sldSz cx="9144000" cy="5715000" type="screen16x1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70" autoAdjust="0"/>
  </p:normalViewPr>
  <p:slideViewPr>
    <p:cSldViewPr>
      <p:cViewPr>
        <p:scale>
          <a:sx n="100" d="100"/>
          <a:sy n="100" d="100"/>
        </p:scale>
        <p:origin x="-1224" y="-3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244DF6-26DC-470F-968A-9EF30A38BE9C}" type="doc">
      <dgm:prSet loTypeId="urn:microsoft.com/office/officeart/2005/8/layout/lProcess3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nl-BE"/>
        </a:p>
      </dgm:t>
    </dgm:pt>
    <dgm:pt modelId="{7D7A8933-1031-4797-9F57-0984A456D698}">
      <dgm:prSet phldrT="[Tekst]"/>
      <dgm:spPr/>
      <dgm:t>
        <a:bodyPr/>
        <a:lstStyle/>
        <a:p>
          <a:r>
            <a:rPr lang="nl-BE" dirty="0" smtClean="0"/>
            <a:t>Kerkstichting</a:t>
          </a:r>
          <a:br>
            <a:rPr lang="nl-BE" dirty="0" smtClean="0"/>
          </a:br>
          <a:r>
            <a:rPr lang="nl-BE" dirty="0" smtClean="0"/>
            <a:t>Maart, 50nC</a:t>
          </a:r>
          <a:endParaRPr lang="nl-BE" dirty="0"/>
        </a:p>
      </dgm:t>
    </dgm:pt>
    <dgm:pt modelId="{D968851C-DD27-48A0-9165-499A2353952B}" type="parTrans" cxnId="{CE5BE6E2-917D-4DA3-AE90-4D312BECFD5A}">
      <dgm:prSet/>
      <dgm:spPr/>
      <dgm:t>
        <a:bodyPr/>
        <a:lstStyle/>
        <a:p>
          <a:endParaRPr lang="nl-BE"/>
        </a:p>
      </dgm:t>
    </dgm:pt>
    <dgm:pt modelId="{3DB38462-B932-42CA-99B2-51FE5B799942}" type="sibTrans" cxnId="{CE5BE6E2-917D-4DA3-AE90-4D312BECFD5A}">
      <dgm:prSet/>
      <dgm:spPr/>
      <dgm:t>
        <a:bodyPr/>
        <a:lstStyle/>
        <a:p>
          <a:endParaRPr lang="nl-BE"/>
        </a:p>
      </dgm:t>
    </dgm:pt>
    <dgm:pt modelId="{AA31E9EE-A350-458A-A3AF-B98DE0F68404}">
      <dgm:prSet phldrT="[Tekst]"/>
      <dgm:spPr/>
      <dgm:t>
        <a:bodyPr/>
        <a:lstStyle/>
        <a:p>
          <a:r>
            <a:rPr lang="nl-BE" dirty="0" smtClean="0"/>
            <a:t>Brief 1: 0Ko</a:t>
          </a:r>
          <a:endParaRPr lang="nl-BE" dirty="0"/>
        </a:p>
      </dgm:t>
    </dgm:pt>
    <dgm:pt modelId="{B2B24BEA-B15F-4415-AA26-6E24D9576C8A}" type="parTrans" cxnId="{03E18508-9ABA-4E66-854F-14A8B3E9A0E5}">
      <dgm:prSet/>
      <dgm:spPr/>
      <dgm:t>
        <a:bodyPr/>
        <a:lstStyle/>
        <a:p>
          <a:endParaRPr lang="nl-BE"/>
        </a:p>
      </dgm:t>
    </dgm:pt>
    <dgm:pt modelId="{0C8C0315-D301-4A3C-9A1C-66272B0EB9CB}" type="sibTrans" cxnId="{03E18508-9ABA-4E66-854F-14A8B3E9A0E5}">
      <dgm:prSet/>
      <dgm:spPr/>
      <dgm:t>
        <a:bodyPr/>
        <a:lstStyle/>
        <a:p>
          <a:endParaRPr lang="nl-BE"/>
        </a:p>
      </dgm:t>
    </dgm:pt>
    <dgm:pt modelId="{38419404-1291-47BC-96B4-7C0086FEACCF}">
      <dgm:prSet/>
      <dgm:spPr/>
      <dgm:t>
        <a:bodyPr/>
        <a:lstStyle/>
        <a:p>
          <a:r>
            <a:rPr lang="nl-BE" dirty="0" smtClean="0"/>
            <a:t>Bezoek Korinthe vanuit Efeze</a:t>
          </a:r>
          <a:br>
            <a:rPr lang="nl-BE" dirty="0" smtClean="0"/>
          </a:br>
          <a:r>
            <a:rPr lang="nl-BE" dirty="0" smtClean="0"/>
            <a:t>(2Ko12:14; 13:1-2)</a:t>
          </a:r>
          <a:endParaRPr lang="nl-BE" dirty="0"/>
        </a:p>
      </dgm:t>
    </dgm:pt>
    <dgm:pt modelId="{F07C0780-BE5F-4D48-8714-698051495BE8}" type="parTrans" cxnId="{B30A2272-F5B0-49B0-9795-0843C6483322}">
      <dgm:prSet/>
      <dgm:spPr/>
      <dgm:t>
        <a:bodyPr/>
        <a:lstStyle/>
        <a:p>
          <a:endParaRPr lang="nl-BE"/>
        </a:p>
      </dgm:t>
    </dgm:pt>
    <dgm:pt modelId="{C59F9284-454F-4540-A4E1-84804DE0F9E2}" type="sibTrans" cxnId="{B30A2272-F5B0-49B0-9795-0843C6483322}">
      <dgm:prSet/>
      <dgm:spPr/>
      <dgm:t>
        <a:bodyPr/>
        <a:lstStyle/>
        <a:p>
          <a:endParaRPr lang="nl-BE"/>
        </a:p>
      </dgm:t>
    </dgm:pt>
    <dgm:pt modelId="{C72E0EE6-89EE-4C8E-B75B-3324F027AA90}">
      <dgm:prSet/>
      <dgm:spPr/>
      <dgm:t>
        <a:bodyPr/>
        <a:lstStyle/>
        <a:p>
          <a:r>
            <a:rPr lang="nl-BE" dirty="0" smtClean="0"/>
            <a:t>Naar Efeze wegens gemeentelid</a:t>
          </a:r>
          <a:br>
            <a:rPr lang="nl-BE" dirty="0" smtClean="0"/>
          </a:br>
          <a:r>
            <a:rPr lang="nl-BE" dirty="0" smtClean="0"/>
            <a:t>(2Ko2:3-11)</a:t>
          </a:r>
          <a:endParaRPr lang="nl-BE" dirty="0"/>
        </a:p>
      </dgm:t>
    </dgm:pt>
    <dgm:pt modelId="{CE0E3E02-F570-4F0F-AF42-FF69CC8B4A43}" type="parTrans" cxnId="{8425D851-2F2C-4528-89E2-6DFCC41379CA}">
      <dgm:prSet/>
      <dgm:spPr/>
      <dgm:t>
        <a:bodyPr/>
        <a:lstStyle/>
        <a:p>
          <a:endParaRPr lang="nl-BE"/>
        </a:p>
      </dgm:t>
    </dgm:pt>
    <dgm:pt modelId="{8C27C03A-C7F6-419B-981E-6E0095D51B37}" type="sibTrans" cxnId="{8425D851-2F2C-4528-89E2-6DFCC41379CA}">
      <dgm:prSet/>
      <dgm:spPr/>
      <dgm:t>
        <a:bodyPr/>
        <a:lstStyle/>
        <a:p>
          <a:endParaRPr lang="nl-BE"/>
        </a:p>
      </dgm:t>
    </dgm:pt>
    <dgm:pt modelId="{68F4FB7B-59BD-4768-BEB3-2C548A8B02D6}">
      <dgm:prSet/>
      <dgm:spPr/>
      <dgm:t>
        <a:bodyPr/>
        <a:lstStyle/>
        <a:p>
          <a:r>
            <a:rPr lang="nl-BE" dirty="0" smtClean="0"/>
            <a:t>Brief 3: </a:t>
          </a:r>
          <a:r>
            <a:rPr lang="nl-BE" dirty="0" err="1" smtClean="0"/>
            <a:t>tKo</a:t>
          </a:r>
          <a:endParaRPr lang="nl-BE" dirty="0"/>
        </a:p>
      </dgm:t>
    </dgm:pt>
    <dgm:pt modelId="{FD63024C-ABD0-4594-9A92-DB9B8774BB0B}" type="parTrans" cxnId="{F84294A7-CF36-455A-A0EE-CD238AB78E48}">
      <dgm:prSet/>
      <dgm:spPr/>
      <dgm:t>
        <a:bodyPr/>
        <a:lstStyle/>
        <a:p>
          <a:endParaRPr lang="nl-BE"/>
        </a:p>
      </dgm:t>
    </dgm:pt>
    <dgm:pt modelId="{D3517CEC-4479-40C8-9323-493B26C1E77E}" type="sibTrans" cxnId="{F84294A7-CF36-455A-A0EE-CD238AB78E48}">
      <dgm:prSet/>
      <dgm:spPr/>
      <dgm:t>
        <a:bodyPr/>
        <a:lstStyle/>
        <a:p>
          <a:endParaRPr lang="nl-BE"/>
        </a:p>
      </dgm:t>
    </dgm:pt>
    <dgm:pt modelId="{BCB6260F-C53D-49B1-AB43-58721614979A}">
      <dgm:prSet/>
      <dgm:spPr/>
      <dgm:t>
        <a:bodyPr/>
        <a:lstStyle/>
        <a:p>
          <a:r>
            <a:rPr lang="nl-BE" dirty="0" smtClean="0"/>
            <a:t>Depressies in </a:t>
          </a:r>
          <a:r>
            <a:rPr lang="nl-BE" dirty="0" err="1" smtClean="0"/>
            <a:t>Asia</a:t>
          </a:r>
          <a:r>
            <a:rPr lang="nl-BE" dirty="0" smtClean="0"/>
            <a:t> </a:t>
          </a:r>
          <a:br>
            <a:rPr lang="nl-BE" dirty="0" smtClean="0"/>
          </a:br>
          <a:r>
            <a:rPr lang="nl-BE" dirty="0" smtClean="0"/>
            <a:t>(2Ko1:8)</a:t>
          </a:r>
          <a:endParaRPr lang="nl-BE" dirty="0"/>
        </a:p>
      </dgm:t>
    </dgm:pt>
    <dgm:pt modelId="{88F95AAA-1C8A-4838-9B1D-DE79C58980A4}" type="parTrans" cxnId="{DDD46EF5-9F90-4670-9EBD-D9D749165AAC}">
      <dgm:prSet/>
      <dgm:spPr/>
      <dgm:t>
        <a:bodyPr/>
        <a:lstStyle/>
        <a:p>
          <a:endParaRPr lang="nl-BE"/>
        </a:p>
      </dgm:t>
    </dgm:pt>
    <dgm:pt modelId="{C9D91009-BAAA-4CCF-8DD3-137C2582B59A}" type="sibTrans" cxnId="{DDD46EF5-9F90-4670-9EBD-D9D749165AAC}">
      <dgm:prSet/>
      <dgm:spPr/>
      <dgm:t>
        <a:bodyPr/>
        <a:lstStyle/>
        <a:p>
          <a:endParaRPr lang="nl-BE"/>
        </a:p>
      </dgm:t>
    </dgm:pt>
    <dgm:pt modelId="{211CE6A0-6AF2-4597-AFC2-DF6876E531D7}">
      <dgm:prSet/>
      <dgm:spPr/>
      <dgm:t>
        <a:bodyPr/>
        <a:lstStyle/>
        <a:p>
          <a:r>
            <a:rPr lang="nl-BE" dirty="0" smtClean="0"/>
            <a:t>Reis van Troas naar Macedonië: Titus zoeken (2Ko2:12-13).</a:t>
          </a:r>
          <a:endParaRPr lang="nl-BE" dirty="0"/>
        </a:p>
      </dgm:t>
    </dgm:pt>
    <dgm:pt modelId="{CC96277E-000D-4878-9719-A71DC08D9E24}" type="parTrans" cxnId="{7013CC5F-4D98-4845-AC01-1B49CC19E0AB}">
      <dgm:prSet/>
      <dgm:spPr/>
      <dgm:t>
        <a:bodyPr/>
        <a:lstStyle/>
        <a:p>
          <a:endParaRPr lang="nl-BE"/>
        </a:p>
      </dgm:t>
    </dgm:pt>
    <dgm:pt modelId="{6E957636-40D7-44A7-8C01-8EAC209CE743}" type="sibTrans" cxnId="{7013CC5F-4D98-4845-AC01-1B49CC19E0AB}">
      <dgm:prSet/>
      <dgm:spPr/>
      <dgm:t>
        <a:bodyPr/>
        <a:lstStyle/>
        <a:p>
          <a:endParaRPr lang="nl-BE"/>
        </a:p>
      </dgm:t>
    </dgm:pt>
    <dgm:pt modelId="{E440562F-C1DF-44F1-A0A3-D7189418242F}">
      <dgm:prSet/>
      <dgm:spPr/>
      <dgm:t>
        <a:bodyPr/>
        <a:lstStyle/>
        <a:p>
          <a:r>
            <a:rPr lang="nl-BE" dirty="0" smtClean="0"/>
            <a:t>Macedonië: Paulus ontmoet Titus, verslag Korinthe (2Ko7:5).</a:t>
          </a:r>
          <a:endParaRPr lang="nl-BE" dirty="0"/>
        </a:p>
      </dgm:t>
    </dgm:pt>
    <dgm:pt modelId="{61EC0FC6-36F1-4CE3-8F2B-A05044750472}" type="parTrans" cxnId="{70CEE9A1-2464-4F30-ADFD-345812B46C4A}">
      <dgm:prSet/>
      <dgm:spPr/>
      <dgm:t>
        <a:bodyPr/>
        <a:lstStyle/>
        <a:p>
          <a:endParaRPr lang="nl-BE"/>
        </a:p>
      </dgm:t>
    </dgm:pt>
    <dgm:pt modelId="{BB239873-4D61-4847-8D57-27F243F9428F}" type="sibTrans" cxnId="{70CEE9A1-2464-4F30-ADFD-345812B46C4A}">
      <dgm:prSet/>
      <dgm:spPr/>
      <dgm:t>
        <a:bodyPr/>
        <a:lstStyle/>
        <a:p>
          <a:endParaRPr lang="nl-BE"/>
        </a:p>
      </dgm:t>
    </dgm:pt>
    <dgm:pt modelId="{55178C88-FDAC-4762-BBD1-37CFD196BA6B}">
      <dgm:prSet/>
      <dgm:spPr/>
      <dgm:t>
        <a:bodyPr/>
        <a:lstStyle/>
        <a:p>
          <a:r>
            <a:rPr lang="nl-BE" dirty="0" smtClean="0"/>
            <a:t>Brief 4: </a:t>
          </a:r>
          <a:r>
            <a:rPr lang="nl-BE" b="1" u="sng" dirty="0" smtClean="0"/>
            <a:t>2Ko</a:t>
          </a:r>
          <a:r>
            <a:rPr lang="nl-BE" dirty="0" smtClean="0"/>
            <a:t/>
          </a:r>
          <a:br>
            <a:rPr lang="nl-BE" dirty="0" smtClean="0"/>
          </a:br>
          <a:r>
            <a:rPr lang="nl-BE" dirty="0" smtClean="0"/>
            <a:t>Herfst, 55nC</a:t>
          </a:r>
          <a:endParaRPr lang="nl-BE" dirty="0"/>
        </a:p>
      </dgm:t>
    </dgm:pt>
    <dgm:pt modelId="{E079697D-FAD9-48B4-9BD1-31D4449818FB}" type="parTrans" cxnId="{E2764C56-1D4D-45F7-87BE-E80B5B4D331F}">
      <dgm:prSet/>
      <dgm:spPr/>
      <dgm:t>
        <a:bodyPr/>
        <a:lstStyle/>
        <a:p>
          <a:endParaRPr lang="nl-BE"/>
        </a:p>
      </dgm:t>
    </dgm:pt>
    <dgm:pt modelId="{31D5A65B-23C2-4603-8A65-D9B5814FAF71}" type="sibTrans" cxnId="{E2764C56-1D4D-45F7-87BE-E80B5B4D331F}">
      <dgm:prSet/>
      <dgm:spPr/>
      <dgm:t>
        <a:bodyPr/>
        <a:lstStyle/>
        <a:p>
          <a:endParaRPr lang="nl-BE"/>
        </a:p>
      </dgm:t>
    </dgm:pt>
    <dgm:pt modelId="{8631699B-B42A-4211-9A12-8AF5A27E2D84}">
      <dgm:prSet/>
      <dgm:spPr/>
      <dgm:t>
        <a:bodyPr/>
        <a:lstStyle/>
        <a:p>
          <a:r>
            <a:rPr lang="nl-BE" dirty="0" smtClean="0"/>
            <a:t>Bezoek Korinthe</a:t>
          </a:r>
          <a:br>
            <a:rPr lang="nl-BE" dirty="0" smtClean="0"/>
          </a:br>
          <a:r>
            <a:rPr lang="nl-BE" dirty="0" smtClean="0"/>
            <a:t>(Hd20:2-3; 2Ko12:14; 13:1-2).</a:t>
          </a:r>
          <a:endParaRPr lang="nl-BE" dirty="0"/>
        </a:p>
      </dgm:t>
    </dgm:pt>
    <dgm:pt modelId="{25DF6B13-E37E-4802-8536-72B51265B120}" type="parTrans" cxnId="{FB0268B3-B726-4299-80E4-EED7EE8E5ED3}">
      <dgm:prSet/>
      <dgm:spPr/>
      <dgm:t>
        <a:bodyPr/>
        <a:lstStyle/>
        <a:p>
          <a:endParaRPr lang="nl-BE"/>
        </a:p>
      </dgm:t>
    </dgm:pt>
    <dgm:pt modelId="{5B0A4EFB-0CE4-4453-B40C-99FECE018E2F}" type="sibTrans" cxnId="{FB0268B3-B726-4299-80E4-EED7EE8E5ED3}">
      <dgm:prSet/>
      <dgm:spPr/>
      <dgm:t>
        <a:bodyPr/>
        <a:lstStyle/>
        <a:p>
          <a:endParaRPr lang="nl-BE"/>
        </a:p>
      </dgm:t>
    </dgm:pt>
    <dgm:pt modelId="{4CE43D08-AA8B-414E-A3EA-ADE35DF5E3CD}">
      <dgm:prSet/>
      <dgm:spPr/>
      <dgm:t>
        <a:bodyPr/>
        <a:lstStyle/>
        <a:p>
          <a:r>
            <a:rPr lang="nl-BE" dirty="0" smtClean="0"/>
            <a:t>‘Tranenbrief’ via Titus </a:t>
          </a:r>
          <a:br>
            <a:rPr lang="nl-BE" dirty="0" smtClean="0"/>
          </a:br>
          <a:r>
            <a:rPr lang="nl-BE" dirty="0" smtClean="0"/>
            <a:t>(2Ko2:4)</a:t>
          </a:r>
          <a:endParaRPr lang="nl-BE" dirty="0"/>
        </a:p>
      </dgm:t>
    </dgm:pt>
    <dgm:pt modelId="{256407CF-A121-4A1A-958A-100FEF2EF1D8}" type="parTrans" cxnId="{80363F02-6B6D-4835-A359-CB8305579F95}">
      <dgm:prSet/>
      <dgm:spPr/>
      <dgm:t>
        <a:bodyPr/>
        <a:lstStyle/>
        <a:p>
          <a:endParaRPr lang="nl-BE"/>
        </a:p>
      </dgm:t>
    </dgm:pt>
    <dgm:pt modelId="{0014648A-ADE3-4FDA-BBC1-0ECEBE94751D}" type="sibTrans" cxnId="{80363F02-6B6D-4835-A359-CB8305579F95}">
      <dgm:prSet/>
      <dgm:spPr/>
      <dgm:t>
        <a:bodyPr/>
        <a:lstStyle/>
        <a:p>
          <a:endParaRPr lang="nl-BE"/>
        </a:p>
      </dgm:t>
    </dgm:pt>
    <dgm:pt modelId="{6FD5A1E2-EE94-4025-90F0-E9C6905572EF}">
      <dgm:prSet phldrT="[Tekst]"/>
      <dgm:spPr/>
      <dgm:t>
        <a:bodyPr/>
        <a:lstStyle/>
        <a:p>
          <a:r>
            <a:rPr lang="nl-BE" dirty="0" smtClean="0"/>
            <a:t>Zie 1Ko5:9</a:t>
          </a:r>
          <a:endParaRPr lang="nl-BE" dirty="0"/>
        </a:p>
      </dgm:t>
    </dgm:pt>
    <dgm:pt modelId="{773424CF-7498-488A-BDBA-C060BD8937F7}" type="parTrans" cxnId="{578D9181-E99B-4BD0-8FF8-7EB00E5455E4}">
      <dgm:prSet/>
      <dgm:spPr/>
      <dgm:t>
        <a:bodyPr/>
        <a:lstStyle/>
        <a:p>
          <a:endParaRPr lang="nl-BE"/>
        </a:p>
      </dgm:t>
    </dgm:pt>
    <dgm:pt modelId="{183CE60B-A719-4DB2-B834-E0055A6EC8B3}" type="sibTrans" cxnId="{578D9181-E99B-4BD0-8FF8-7EB00E5455E4}">
      <dgm:prSet/>
      <dgm:spPr/>
      <dgm:t>
        <a:bodyPr/>
        <a:lstStyle/>
        <a:p>
          <a:endParaRPr lang="nl-BE"/>
        </a:p>
      </dgm:t>
    </dgm:pt>
    <dgm:pt modelId="{527DD2CF-890B-404A-A83D-A12C802A51EC}">
      <dgm:prSet phldrT="[Tekst]"/>
      <dgm:spPr/>
      <dgm:t>
        <a:bodyPr/>
        <a:lstStyle/>
        <a:p>
          <a:r>
            <a:rPr lang="nl-BE" dirty="0" smtClean="0"/>
            <a:t>Brief 2: </a:t>
          </a:r>
          <a:r>
            <a:rPr lang="nl-BE" b="1" u="sng" dirty="0" smtClean="0"/>
            <a:t>1Ko</a:t>
          </a:r>
          <a:r>
            <a:rPr lang="nl-BE" dirty="0" smtClean="0"/>
            <a:t/>
          </a:r>
          <a:br>
            <a:rPr lang="nl-BE" dirty="0" smtClean="0"/>
          </a:br>
          <a:r>
            <a:rPr lang="nl-BE" dirty="0" smtClean="0"/>
            <a:t>Lente 54nC</a:t>
          </a:r>
          <a:endParaRPr lang="nl-BE" dirty="0"/>
        </a:p>
      </dgm:t>
    </dgm:pt>
    <dgm:pt modelId="{A1096D69-E5B9-409C-86EE-E607AE302DE7}" type="sibTrans" cxnId="{83E8BBB3-3161-4266-8575-1610420E1F14}">
      <dgm:prSet/>
      <dgm:spPr/>
      <dgm:t>
        <a:bodyPr/>
        <a:lstStyle/>
        <a:p>
          <a:endParaRPr lang="nl-BE"/>
        </a:p>
      </dgm:t>
    </dgm:pt>
    <dgm:pt modelId="{2579877B-F0A5-4969-8805-3BAA34A5FB5B}" type="parTrans" cxnId="{83E8BBB3-3161-4266-8575-1610420E1F14}">
      <dgm:prSet/>
      <dgm:spPr/>
      <dgm:t>
        <a:bodyPr/>
        <a:lstStyle/>
        <a:p>
          <a:endParaRPr lang="nl-BE"/>
        </a:p>
      </dgm:t>
    </dgm:pt>
    <dgm:pt modelId="{ABD0285B-80F8-4BE9-B6A5-28864B51A5AF}" type="pres">
      <dgm:prSet presAssocID="{1E244DF6-26DC-470F-968A-9EF30A38BE9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E3AC858D-4B90-4940-A7FF-FAA8ACDB722F}" type="pres">
      <dgm:prSet presAssocID="{7D7A8933-1031-4797-9F57-0984A456D698}" presName="horFlow" presStyleCnt="0"/>
      <dgm:spPr/>
    </dgm:pt>
    <dgm:pt modelId="{CEA38FC0-DAFE-494E-A6E4-D99F0DB54414}" type="pres">
      <dgm:prSet presAssocID="{7D7A8933-1031-4797-9F57-0984A456D698}" presName="bigChev" presStyleLbl="node1" presStyleIdx="0" presStyleCnt="5" custScaleX="386415"/>
      <dgm:spPr/>
      <dgm:t>
        <a:bodyPr/>
        <a:lstStyle/>
        <a:p>
          <a:endParaRPr lang="nl-BE"/>
        </a:p>
      </dgm:t>
    </dgm:pt>
    <dgm:pt modelId="{9747307B-9FFF-4D2E-8E63-8AD35B58EE88}" type="pres">
      <dgm:prSet presAssocID="{7D7A8933-1031-4797-9F57-0984A456D698}" presName="vSp" presStyleCnt="0"/>
      <dgm:spPr/>
    </dgm:pt>
    <dgm:pt modelId="{C7D1E0D9-8CF4-41EC-AC9C-D1AEC62A42BC}" type="pres">
      <dgm:prSet presAssocID="{AA31E9EE-A350-458A-A3AF-B98DE0F68404}" presName="horFlow" presStyleCnt="0"/>
      <dgm:spPr/>
    </dgm:pt>
    <dgm:pt modelId="{0EA96FB3-1156-41B8-BA56-16027E37B4F6}" type="pres">
      <dgm:prSet presAssocID="{AA31E9EE-A350-458A-A3AF-B98DE0F68404}" presName="bigChev" presStyleLbl="node1" presStyleIdx="1" presStyleCnt="5"/>
      <dgm:spPr/>
      <dgm:t>
        <a:bodyPr/>
        <a:lstStyle/>
        <a:p>
          <a:endParaRPr lang="nl-BE"/>
        </a:p>
      </dgm:t>
    </dgm:pt>
    <dgm:pt modelId="{D8758CD4-94D4-45BF-8A5C-3F88D4EF6CB8}" type="pres">
      <dgm:prSet presAssocID="{773424CF-7498-488A-BDBA-C060BD8937F7}" presName="parTrans" presStyleCnt="0"/>
      <dgm:spPr/>
    </dgm:pt>
    <dgm:pt modelId="{C7FC81A2-A3CC-4793-BE74-7392E1B583E1}" type="pres">
      <dgm:prSet presAssocID="{6FD5A1E2-EE94-4025-90F0-E9C6905572EF}" presName="node" presStyleLbl="alignAccFollowNode1" presStyleIdx="0" presStyleCnt="8" custScaleX="35917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0887DA6-C43E-4ED2-A111-CC9805FCBA09}" type="pres">
      <dgm:prSet presAssocID="{AA31E9EE-A350-458A-A3AF-B98DE0F68404}" presName="vSp" presStyleCnt="0"/>
      <dgm:spPr/>
    </dgm:pt>
    <dgm:pt modelId="{AC38CE8E-403F-4A87-B786-CB6C6D7CB923}" type="pres">
      <dgm:prSet presAssocID="{527DD2CF-890B-404A-A83D-A12C802A51EC}" presName="horFlow" presStyleCnt="0"/>
      <dgm:spPr/>
    </dgm:pt>
    <dgm:pt modelId="{F0E8A4E9-D9E4-4DCD-886F-019055102C6B}" type="pres">
      <dgm:prSet presAssocID="{527DD2CF-890B-404A-A83D-A12C802A51EC}" presName="bigChev" presStyleLbl="node1" presStyleIdx="2" presStyleCnt="5"/>
      <dgm:spPr/>
      <dgm:t>
        <a:bodyPr/>
        <a:lstStyle/>
        <a:p>
          <a:endParaRPr lang="nl-BE"/>
        </a:p>
      </dgm:t>
    </dgm:pt>
    <dgm:pt modelId="{0CF3BB98-3D9E-4014-9C93-A78E2020E11C}" type="pres">
      <dgm:prSet presAssocID="{F07C0780-BE5F-4D48-8714-698051495BE8}" presName="parTrans" presStyleCnt="0"/>
      <dgm:spPr/>
    </dgm:pt>
    <dgm:pt modelId="{BB47D515-4098-479F-87D6-73C29E43BD67}" type="pres">
      <dgm:prSet presAssocID="{38419404-1291-47BC-96B4-7C0086FEACCF}" presName="node" presStyleLbl="alignAccFollowNode1" presStyleIdx="1" presStyleCnt="8" custScaleX="18645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18E48AA-DD32-4B65-9114-74AED1C9677F}" type="pres">
      <dgm:prSet presAssocID="{C59F9284-454F-4540-A4E1-84804DE0F9E2}" presName="sibTrans" presStyleCnt="0"/>
      <dgm:spPr/>
    </dgm:pt>
    <dgm:pt modelId="{654ACA92-5854-41AB-BAE0-9FB0F14304E3}" type="pres">
      <dgm:prSet presAssocID="{C72E0EE6-89EE-4C8E-B75B-3324F027AA90}" presName="node" presStyleLbl="alignAccFollowNode1" presStyleIdx="2" presStyleCnt="8" custScaleX="18645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04BEC2F-B12B-46C0-A99A-90F60D9A7C12}" type="pres">
      <dgm:prSet presAssocID="{527DD2CF-890B-404A-A83D-A12C802A51EC}" presName="vSp" presStyleCnt="0"/>
      <dgm:spPr/>
    </dgm:pt>
    <dgm:pt modelId="{95AF7A43-D440-4FAC-A2B4-83FA130DB6F1}" type="pres">
      <dgm:prSet presAssocID="{68F4FB7B-59BD-4768-BEB3-2C548A8B02D6}" presName="horFlow" presStyleCnt="0"/>
      <dgm:spPr/>
    </dgm:pt>
    <dgm:pt modelId="{29F662E1-C88F-43C9-A58D-093CC3C753C2}" type="pres">
      <dgm:prSet presAssocID="{68F4FB7B-59BD-4768-BEB3-2C548A8B02D6}" presName="bigChev" presStyleLbl="node1" presStyleIdx="3" presStyleCnt="5"/>
      <dgm:spPr/>
      <dgm:t>
        <a:bodyPr/>
        <a:lstStyle/>
        <a:p>
          <a:endParaRPr lang="nl-BE"/>
        </a:p>
      </dgm:t>
    </dgm:pt>
    <dgm:pt modelId="{3FDEE0BE-BF41-42D4-8462-30CBF3E876F1}" type="pres">
      <dgm:prSet presAssocID="{256407CF-A121-4A1A-958A-100FEF2EF1D8}" presName="parTrans" presStyleCnt="0"/>
      <dgm:spPr/>
    </dgm:pt>
    <dgm:pt modelId="{24A51FFE-54B2-4161-AE08-A2397C5B83DA}" type="pres">
      <dgm:prSet presAssocID="{4CE43D08-AA8B-414E-A3EA-ADE35DF5E3CD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69EDEE2-4BF5-4DC7-8D1D-BE957BD3CFBF}" type="pres">
      <dgm:prSet presAssocID="{0014648A-ADE3-4FDA-BBC1-0ECEBE94751D}" presName="sibTrans" presStyleCnt="0"/>
      <dgm:spPr/>
    </dgm:pt>
    <dgm:pt modelId="{FD0542B5-81BB-4C92-AD8C-9A0691555D34}" type="pres">
      <dgm:prSet presAssocID="{BCB6260F-C53D-49B1-AB43-58721614979A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3EE2633-3B38-4634-9FCA-8ECBA867651F}" type="pres">
      <dgm:prSet presAssocID="{C9D91009-BAAA-4CCF-8DD3-137C2582B59A}" presName="sibTrans" presStyleCnt="0"/>
      <dgm:spPr/>
    </dgm:pt>
    <dgm:pt modelId="{6AB0A820-8FBC-4B94-BDA2-9D964FFB839D}" type="pres">
      <dgm:prSet presAssocID="{211CE6A0-6AF2-4597-AFC2-DF6876E531D7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219769F-F68B-48A8-B391-0321115313AA}" type="pres">
      <dgm:prSet presAssocID="{6E957636-40D7-44A7-8C01-8EAC209CE743}" presName="sibTrans" presStyleCnt="0"/>
      <dgm:spPr/>
    </dgm:pt>
    <dgm:pt modelId="{C24C1CAE-C179-4980-BF69-16C051B0D247}" type="pres">
      <dgm:prSet presAssocID="{E440562F-C1DF-44F1-A0A3-D7189418242F}" presName="node" presStyleLbl="alignAccFollowNode1" presStyleIdx="6" presStyleCnt="8" custScaleX="10225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BA516A3C-A3DF-4F78-AF51-DBF9A6780C9B}" type="pres">
      <dgm:prSet presAssocID="{68F4FB7B-59BD-4768-BEB3-2C548A8B02D6}" presName="vSp" presStyleCnt="0"/>
      <dgm:spPr/>
    </dgm:pt>
    <dgm:pt modelId="{FD83BD14-169D-4AB4-8ECF-3E42E4297BD4}" type="pres">
      <dgm:prSet presAssocID="{55178C88-FDAC-4762-BBD1-37CFD196BA6B}" presName="horFlow" presStyleCnt="0"/>
      <dgm:spPr/>
    </dgm:pt>
    <dgm:pt modelId="{88B29FD2-2C88-484C-A338-A7BFF3D4F8C9}" type="pres">
      <dgm:prSet presAssocID="{55178C88-FDAC-4762-BBD1-37CFD196BA6B}" presName="bigChev" presStyleLbl="node1" presStyleIdx="4" presStyleCnt="5"/>
      <dgm:spPr/>
      <dgm:t>
        <a:bodyPr/>
        <a:lstStyle/>
        <a:p>
          <a:endParaRPr lang="nl-BE"/>
        </a:p>
      </dgm:t>
    </dgm:pt>
    <dgm:pt modelId="{AD28C7AB-E837-4827-80AC-D571015FD07A}" type="pres">
      <dgm:prSet presAssocID="{25DF6B13-E37E-4802-8536-72B51265B120}" presName="parTrans" presStyleCnt="0"/>
      <dgm:spPr/>
    </dgm:pt>
    <dgm:pt modelId="{F9A81E0F-D9A4-4372-B32C-B0AEAFDFB3A8}" type="pres">
      <dgm:prSet presAssocID="{8631699B-B42A-4211-9A12-8AF5A27E2D84}" presName="node" presStyleLbl="alignAccFollowNode1" presStyleIdx="7" presStyleCnt="8" custScaleX="36189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E79B830C-A42B-45DF-8629-970ADCDD4A0D}" type="presOf" srcId="{55178C88-FDAC-4762-BBD1-37CFD196BA6B}" destId="{88B29FD2-2C88-484C-A338-A7BFF3D4F8C9}" srcOrd="0" destOrd="0" presId="urn:microsoft.com/office/officeart/2005/8/layout/lProcess3"/>
    <dgm:cxn modelId="{DDD46EF5-9F90-4670-9EBD-D9D749165AAC}" srcId="{68F4FB7B-59BD-4768-BEB3-2C548A8B02D6}" destId="{BCB6260F-C53D-49B1-AB43-58721614979A}" srcOrd="1" destOrd="0" parTransId="{88F95AAA-1C8A-4838-9B1D-DE79C58980A4}" sibTransId="{C9D91009-BAAA-4CCF-8DD3-137C2582B59A}"/>
    <dgm:cxn modelId="{83E8BBB3-3161-4266-8575-1610420E1F14}" srcId="{1E244DF6-26DC-470F-968A-9EF30A38BE9C}" destId="{527DD2CF-890B-404A-A83D-A12C802A51EC}" srcOrd="2" destOrd="0" parTransId="{2579877B-F0A5-4969-8805-3BAA34A5FB5B}" sibTransId="{A1096D69-E5B9-409C-86EE-E607AE302DE7}"/>
    <dgm:cxn modelId="{226DB0DE-5976-4ADC-8BDE-C609F5FA2812}" type="presOf" srcId="{527DD2CF-890B-404A-A83D-A12C802A51EC}" destId="{F0E8A4E9-D9E4-4DCD-886F-019055102C6B}" srcOrd="0" destOrd="0" presId="urn:microsoft.com/office/officeart/2005/8/layout/lProcess3"/>
    <dgm:cxn modelId="{63E0C316-5717-4B31-81BD-A68CA3F58539}" type="presOf" srcId="{1E244DF6-26DC-470F-968A-9EF30A38BE9C}" destId="{ABD0285B-80F8-4BE9-B6A5-28864B51A5AF}" srcOrd="0" destOrd="0" presId="urn:microsoft.com/office/officeart/2005/8/layout/lProcess3"/>
    <dgm:cxn modelId="{AE914997-8EB0-4102-B754-92954AF82896}" type="presOf" srcId="{211CE6A0-6AF2-4597-AFC2-DF6876E531D7}" destId="{6AB0A820-8FBC-4B94-BDA2-9D964FFB839D}" srcOrd="0" destOrd="0" presId="urn:microsoft.com/office/officeart/2005/8/layout/lProcess3"/>
    <dgm:cxn modelId="{7A06A4EC-7749-4772-92CD-EE5D8BF61305}" type="presOf" srcId="{6FD5A1E2-EE94-4025-90F0-E9C6905572EF}" destId="{C7FC81A2-A3CC-4793-BE74-7392E1B583E1}" srcOrd="0" destOrd="0" presId="urn:microsoft.com/office/officeart/2005/8/layout/lProcess3"/>
    <dgm:cxn modelId="{7013CC5F-4D98-4845-AC01-1B49CC19E0AB}" srcId="{68F4FB7B-59BD-4768-BEB3-2C548A8B02D6}" destId="{211CE6A0-6AF2-4597-AFC2-DF6876E531D7}" srcOrd="2" destOrd="0" parTransId="{CC96277E-000D-4878-9719-A71DC08D9E24}" sibTransId="{6E957636-40D7-44A7-8C01-8EAC209CE743}"/>
    <dgm:cxn modelId="{80363F02-6B6D-4835-A359-CB8305579F95}" srcId="{68F4FB7B-59BD-4768-BEB3-2C548A8B02D6}" destId="{4CE43D08-AA8B-414E-A3EA-ADE35DF5E3CD}" srcOrd="0" destOrd="0" parTransId="{256407CF-A121-4A1A-958A-100FEF2EF1D8}" sibTransId="{0014648A-ADE3-4FDA-BBC1-0ECEBE94751D}"/>
    <dgm:cxn modelId="{F84294A7-CF36-455A-A0EE-CD238AB78E48}" srcId="{1E244DF6-26DC-470F-968A-9EF30A38BE9C}" destId="{68F4FB7B-59BD-4768-BEB3-2C548A8B02D6}" srcOrd="3" destOrd="0" parTransId="{FD63024C-ABD0-4594-9A92-DB9B8774BB0B}" sibTransId="{D3517CEC-4479-40C8-9323-493B26C1E77E}"/>
    <dgm:cxn modelId="{FFE1DEEE-2F58-44F9-81D8-6710F95FA5D4}" type="presOf" srcId="{AA31E9EE-A350-458A-A3AF-B98DE0F68404}" destId="{0EA96FB3-1156-41B8-BA56-16027E37B4F6}" srcOrd="0" destOrd="0" presId="urn:microsoft.com/office/officeart/2005/8/layout/lProcess3"/>
    <dgm:cxn modelId="{578D9181-E99B-4BD0-8FF8-7EB00E5455E4}" srcId="{AA31E9EE-A350-458A-A3AF-B98DE0F68404}" destId="{6FD5A1E2-EE94-4025-90F0-E9C6905572EF}" srcOrd="0" destOrd="0" parTransId="{773424CF-7498-488A-BDBA-C060BD8937F7}" sibTransId="{183CE60B-A719-4DB2-B834-E0055A6EC8B3}"/>
    <dgm:cxn modelId="{EDA71B8E-8DE0-4112-8403-06A3643338A5}" type="presOf" srcId="{7D7A8933-1031-4797-9F57-0984A456D698}" destId="{CEA38FC0-DAFE-494E-A6E4-D99F0DB54414}" srcOrd="0" destOrd="0" presId="urn:microsoft.com/office/officeart/2005/8/layout/lProcess3"/>
    <dgm:cxn modelId="{CE5BE6E2-917D-4DA3-AE90-4D312BECFD5A}" srcId="{1E244DF6-26DC-470F-968A-9EF30A38BE9C}" destId="{7D7A8933-1031-4797-9F57-0984A456D698}" srcOrd="0" destOrd="0" parTransId="{D968851C-DD27-48A0-9165-499A2353952B}" sibTransId="{3DB38462-B932-42CA-99B2-51FE5B799942}"/>
    <dgm:cxn modelId="{E2764C56-1D4D-45F7-87BE-E80B5B4D331F}" srcId="{1E244DF6-26DC-470F-968A-9EF30A38BE9C}" destId="{55178C88-FDAC-4762-BBD1-37CFD196BA6B}" srcOrd="4" destOrd="0" parTransId="{E079697D-FAD9-48B4-9BD1-31D4449818FB}" sibTransId="{31D5A65B-23C2-4603-8A65-D9B5814FAF71}"/>
    <dgm:cxn modelId="{70CEE9A1-2464-4F30-ADFD-345812B46C4A}" srcId="{68F4FB7B-59BD-4768-BEB3-2C548A8B02D6}" destId="{E440562F-C1DF-44F1-A0A3-D7189418242F}" srcOrd="3" destOrd="0" parTransId="{61EC0FC6-36F1-4CE3-8F2B-A05044750472}" sibTransId="{BB239873-4D61-4847-8D57-27F243F9428F}"/>
    <dgm:cxn modelId="{B30A2272-F5B0-49B0-9795-0843C6483322}" srcId="{527DD2CF-890B-404A-A83D-A12C802A51EC}" destId="{38419404-1291-47BC-96B4-7C0086FEACCF}" srcOrd="0" destOrd="0" parTransId="{F07C0780-BE5F-4D48-8714-698051495BE8}" sibTransId="{C59F9284-454F-4540-A4E1-84804DE0F9E2}"/>
    <dgm:cxn modelId="{8425D851-2F2C-4528-89E2-6DFCC41379CA}" srcId="{527DD2CF-890B-404A-A83D-A12C802A51EC}" destId="{C72E0EE6-89EE-4C8E-B75B-3324F027AA90}" srcOrd="1" destOrd="0" parTransId="{CE0E3E02-F570-4F0F-AF42-FF69CC8B4A43}" sibTransId="{8C27C03A-C7F6-419B-981E-6E0095D51B37}"/>
    <dgm:cxn modelId="{03E18508-9ABA-4E66-854F-14A8B3E9A0E5}" srcId="{1E244DF6-26DC-470F-968A-9EF30A38BE9C}" destId="{AA31E9EE-A350-458A-A3AF-B98DE0F68404}" srcOrd="1" destOrd="0" parTransId="{B2B24BEA-B15F-4415-AA26-6E24D9576C8A}" sibTransId="{0C8C0315-D301-4A3C-9A1C-66272B0EB9CB}"/>
    <dgm:cxn modelId="{E75F74D6-621C-4439-A897-B75AE3893800}" type="presOf" srcId="{BCB6260F-C53D-49B1-AB43-58721614979A}" destId="{FD0542B5-81BB-4C92-AD8C-9A0691555D34}" srcOrd="0" destOrd="0" presId="urn:microsoft.com/office/officeart/2005/8/layout/lProcess3"/>
    <dgm:cxn modelId="{6F778134-2E4C-4EBC-A66E-CBE130B392E7}" type="presOf" srcId="{4CE43D08-AA8B-414E-A3EA-ADE35DF5E3CD}" destId="{24A51FFE-54B2-4161-AE08-A2397C5B83DA}" srcOrd="0" destOrd="0" presId="urn:microsoft.com/office/officeart/2005/8/layout/lProcess3"/>
    <dgm:cxn modelId="{ABC64F19-1BB8-44F8-84AB-2C72C02056DE}" type="presOf" srcId="{38419404-1291-47BC-96B4-7C0086FEACCF}" destId="{BB47D515-4098-479F-87D6-73C29E43BD67}" srcOrd="0" destOrd="0" presId="urn:microsoft.com/office/officeart/2005/8/layout/lProcess3"/>
    <dgm:cxn modelId="{56588FCD-453C-4A03-86C4-E6529CBDA64E}" type="presOf" srcId="{68F4FB7B-59BD-4768-BEB3-2C548A8B02D6}" destId="{29F662E1-C88F-43C9-A58D-093CC3C753C2}" srcOrd="0" destOrd="0" presId="urn:microsoft.com/office/officeart/2005/8/layout/lProcess3"/>
    <dgm:cxn modelId="{9360F6F7-6738-4D4E-8D33-13C3472A2E0E}" type="presOf" srcId="{C72E0EE6-89EE-4C8E-B75B-3324F027AA90}" destId="{654ACA92-5854-41AB-BAE0-9FB0F14304E3}" srcOrd="0" destOrd="0" presId="urn:microsoft.com/office/officeart/2005/8/layout/lProcess3"/>
    <dgm:cxn modelId="{FB0268B3-B726-4299-80E4-EED7EE8E5ED3}" srcId="{55178C88-FDAC-4762-BBD1-37CFD196BA6B}" destId="{8631699B-B42A-4211-9A12-8AF5A27E2D84}" srcOrd="0" destOrd="0" parTransId="{25DF6B13-E37E-4802-8536-72B51265B120}" sibTransId="{5B0A4EFB-0CE4-4453-B40C-99FECE018E2F}"/>
    <dgm:cxn modelId="{0ECAE78F-5EC6-4782-B252-0B3EECB71FD6}" type="presOf" srcId="{8631699B-B42A-4211-9A12-8AF5A27E2D84}" destId="{F9A81E0F-D9A4-4372-B32C-B0AEAFDFB3A8}" srcOrd="0" destOrd="0" presId="urn:microsoft.com/office/officeart/2005/8/layout/lProcess3"/>
    <dgm:cxn modelId="{A9F2E9EF-33E5-47AD-8A9E-511DAC754F28}" type="presOf" srcId="{E440562F-C1DF-44F1-A0A3-D7189418242F}" destId="{C24C1CAE-C179-4980-BF69-16C051B0D247}" srcOrd="0" destOrd="0" presId="urn:microsoft.com/office/officeart/2005/8/layout/lProcess3"/>
    <dgm:cxn modelId="{2A861A97-DC94-438E-85D4-211E2B70DD97}" type="presParOf" srcId="{ABD0285B-80F8-4BE9-B6A5-28864B51A5AF}" destId="{E3AC858D-4B90-4940-A7FF-FAA8ACDB722F}" srcOrd="0" destOrd="0" presId="urn:microsoft.com/office/officeart/2005/8/layout/lProcess3"/>
    <dgm:cxn modelId="{F698B8E8-ED1C-4B04-BF94-6411FE94BAAC}" type="presParOf" srcId="{E3AC858D-4B90-4940-A7FF-FAA8ACDB722F}" destId="{CEA38FC0-DAFE-494E-A6E4-D99F0DB54414}" srcOrd="0" destOrd="0" presId="urn:microsoft.com/office/officeart/2005/8/layout/lProcess3"/>
    <dgm:cxn modelId="{9C2011B3-063F-4B26-A9D7-AF45DE9956BE}" type="presParOf" srcId="{ABD0285B-80F8-4BE9-B6A5-28864B51A5AF}" destId="{9747307B-9FFF-4D2E-8E63-8AD35B58EE88}" srcOrd="1" destOrd="0" presId="urn:microsoft.com/office/officeart/2005/8/layout/lProcess3"/>
    <dgm:cxn modelId="{C61EB577-7A13-41AB-9C4D-3C65644BDD50}" type="presParOf" srcId="{ABD0285B-80F8-4BE9-B6A5-28864B51A5AF}" destId="{C7D1E0D9-8CF4-41EC-AC9C-D1AEC62A42BC}" srcOrd="2" destOrd="0" presId="urn:microsoft.com/office/officeart/2005/8/layout/lProcess3"/>
    <dgm:cxn modelId="{3AAFC572-4907-4C5C-B0D5-748E5E4164C4}" type="presParOf" srcId="{C7D1E0D9-8CF4-41EC-AC9C-D1AEC62A42BC}" destId="{0EA96FB3-1156-41B8-BA56-16027E37B4F6}" srcOrd="0" destOrd="0" presId="urn:microsoft.com/office/officeart/2005/8/layout/lProcess3"/>
    <dgm:cxn modelId="{83387A92-5EBD-4FB4-ACB9-BC12B60D07BB}" type="presParOf" srcId="{C7D1E0D9-8CF4-41EC-AC9C-D1AEC62A42BC}" destId="{D8758CD4-94D4-45BF-8A5C-3F88D4EF6CB8}" srcOrd="1" destOrd="0" presId="urn:microsoft.com/office/officeart/2005/8/layout/lProcess3"/>
    <dgm:cxn modelId="{5DF93C92-576F-4B9B-9EFB-D8189EDA6905}" type="presParOf" srcId="{C7D1E0D9-8CF4-41EC-AC9C-D1AEC62A42BC}" destId="{C7FC81A2-A3CC-4793-BE74-7392E1B583E1}" srcOrd="2" destOrd="0" presId="urn:microsoft.com/office/officeart/2005/8/layout/lProcess3"/>
    <dgm:cxn modelId="{DE840335-A6D1-42F3-8509-7F5EA5CEDE6F}" type="presParOf" srcId="{ABD0285B-80F8-4BE9-B6A5-28864B51A5AF}" destId="{00887DA6-C43E-4ED2-A111-CC9805FCBA09}" srcOrd="3" destOrd="0" presId="urn:microsoft.com/office/officeart/2005/8/layout/lProcess3"/>
    <dgm:cxn modelId="{3AE60F3A-FC50-4320-8515-C0527084AFE8}" type="presParOf" srcId="{ABD0285B-80F8-4BE9-B6A5-28864B51A5AF}" destId="{AC38CE8E-403F-4A87-B786-CB6C6D7CB923}" srcOrd="4" destOrd="0" presId="urn:microsoft.com/office/officeart/2005/8/layout/lProcess3"/>
    <dgm:cxn modelId="{4C48B431-2CB6-442C-BEE7-74E7BD620FEF}" type="presParOf" srcId="{AC38CE8E-403F-4A87-B786-CB6C6D7CB923}" destId="{F0E8A4E9-D9E4-4DCD-886F-019055102C6B}" srcOrd="0" destOrd="0" presId="urn:microsoft.com/office/officeart/2005/8/layout/lProcess3"/>
    <dgm:cxn modelId="{674DB990-89B0-43C2-81AE-7A48675B8E00}" type="presParOf" srcId="{AC38CE8E-403F-4A87-B786-CB6C6D7CB923}" destId="{0CF3BB98-3D9E-4014-9C93-A78E2020E11C}" srcOrd="1" destOrd="0" presId="urn:microsoft.com/office/officeart/2005/8/layout/lProcess3"/>
    <dgm:cxn modelId="{15724C80-B1DA-42BE-8468-12CA9EC84805}" type="presParOf" srcId="{AC38CE8E-403F-4A87-B786-CB6C6D7CB923}" destId="{BB47D515-4098-479F-87D6-73C29E43BD67}" srcOrd="2" destOrd="0" presId="urn:microsoft.com/office/officeart/2005/8/layout/lProcess3"/>
    <dgm:cxn modelId="{9F204BAF-202B-4363-A14F-75612537651A}" type="presParOf" srcId="{AC38CE8E-403F-4A87-B786-CB6C6D7CB923}" destId="{E18E48AA-DD32-4B65-9114-74AED1C9677F}" srcOrd="3" destOrd="0" presId="urn:microsoft.com/office/officeart/2005/8/layout/lProcess3"/>
    <dgm:cxn modelId="{5446CEEA-421E-4C94-B0C5-673D86FD6FE7}" type="presParOf" srcId="{AC38CE8E-403F-4A87-B786-CB6C6D7CB923}" destId="{654ACA92-5854-41AB-BAE0-9FB0F14304E3}" srcOrd="4" destOrd="0" presId="urn:microsoft.com/office/officeart/2005/8/layout/lProcess3"/>
    <dgm:cxn modelId="{D0A1C014-4228-499A-AB02-D4005FDDCFF2}" type="presParOf" srcId="{ABD0285B-80F8-4BE9-B6A5-28864B51A5AF}" destId="{504BEC2F-B12B-46C0-A99A-90F60D9A7C12}" srcOrd="5" destOrd="0" presId="urn:microsoft.com/office/officeart/2005/8/layout/lProcess3"/>
    <dgm:cxn modelId="{A12EA9E8-6521-4D05-9C74-05EACCCA358E}" type="presParOf" srcId="{ABD0285B-80F8-4BE9-B6A5-28864B51A5AF}" destId="{95AF7A43-D440-4FAC-A2B4-83FA130DB6F1}" srcOrd="6" destOrd="0" presId="urn:microsoft.com/office/officeart/2005/8/layout/lProcess3"/>
    <dgm:cxn modelId="{B1FA8CA8-118A-4C7F-9889-9ACEF1256B3F}" type="presParOf" srcId="{95AF7A43-D440-4FAC-A2B4-83FA130DB6F1}" destId="{29F662E1-C88F-43C9-A58D-093CC3C753C2}" srcOrd="0" destOrd="0" presId="urn:microsoft.com/office/officeart/2005/8/layout/lProcess3"/>
    <dgm:cxn modelId="{E95F5EAF-4F18-4802-A5F7-408BE91E18F5}" type="presParOf" srcId="{95AF7A43-D440-4FAC-A2B4-83FA130DB6F1}" destId="{3FDEE0BE-BF41-42D4-8462-30CBF3E876F1}" srcOrd="1" destOrd="0" presId="urn:microsoft.com/office/officeart/2005/8/layout/lProcess3"/>
    <dgm:cxn modelId="{C674A62A-E827-446D-9945-7AEB9F769463}" type="presParOf" srcId="{95AF7A43-D440-4FAC-A2B4-83FA130DB6F1}" destId="{24A51FFE-54B2-4161-AE08-A2397C5B83DA}" srcOrd="2" destOrd="0" presId="urn:microsoft.com/office/officeart/2005/8/layout/lProcess3"/>
    <dgm:cxn modelId="{7A850320-C52B-46FB-B3BE-E1867593864B}" type="presParOf" srcId="{95AF7A43-D440-4FAC-A2B4-83FA130DB6F1}" destId="{D69EDEE2-4BF5-4DC7-8D1D-BE957BD3CFBF}" srcOrd="3" destOrd="0" presId="urn:microsoft.com/office/officeart/2005/8/layout/lProcess3"/>
    <dgm:cxn modelId="{C1F2BA76-2E85-4890-957C-53BBF4590CDD}" type="presParOf" srcId="{95AF7A43-D440-4FAC-A2B4-83FA130DB6F1}" destId="{FD0542B5-81BB-4C92-AD8C-9A0691555D34}" srcOrd="4" destOrd="0" presId="urn:microsoft.com/office/officeart/2005/8/layout/lProcess3"/>
    <dgm:cxn modelId="{F910C0B2-5620-4FA8-A503-50A1E7FFCD1F}" type="presParOf" srcId="{95AF7A43-D440-4FAC-A2B4-83FA130DB6F1}" destId="{C3EE2633-3B38-4634-9FCA-8ECBA867651F}" srcOrd="5" destOrd="0" presId="urn:microsoft.com/office/officeart/2005/8/layout/lProcess3"/>
    <dgm:cxn modelId="{4069DAE9-F44A-4278-BD17-168C2EAD4C28}" type="presParOf" srcId="{95AF7A43-D440-4FAC-A2B4-83FA130DB6F1}" destId="{6AB0A820-8FBC-4B94-BDA2-9D964FFB839D}" srcOrd="6" destOrd="0" presId="urn:microsoft.com/office/officeart/2005/8/layout/lProcess3"/>
    <dgm:cxn modelId="{D8301CC8-03E4-4442-88FF-DFCAC5983D37}" type="presParOf" srcId="{95AF7A43-D440-4FAC-A2B4-83FA130DB6F1}" destId="{5219769F-F68B-48A8-B391-0321115313AA}" srcOrd="7" destOrd="0" presId="urn:microsoft.com/office/officeart/2005/8/layout/lProcess3"/>
    <dgm:cxn modelId="{B743C8C4-5E88-4E51-BDA1-0857149B1BCC}" type="presParOf" srcId="{95AF7A43-D440-4FAC-A2B4-83FA130DB6F1}" destId="{C24C1CAE-C179-4980-BF69-16C051B0D247}" srcOrd="8" destOrd="0" presId="urn:microsoft.com/office/officeart/2005/8/layout/lProcess3"/>
    <dgm:cxn modelId="{DC5514B9-78B7-48CE-94EF-1B5E8F1CEAC4}" type="presParOf" srcId="{ABD0285B-80F8-4BE9-B6A5-28864B51A5AF}" destId="{BA516A3C-A3DF-4F78-AF51-DBF9A6780C9B}" srcOrd="7" destOrd="0" presId="urn:microsoft.com/office/officeart/2005/8/layout/lProcess3"/>
    <dgm:cxn modelId="{993EDCDC-906A-4C80-A21D-40DC694F2EC0}" type="presParOf" srcId="{ABD0285B-80F8-4BE9-B6A5-28864B51A5AF}" destId="{FD83BD14-169D-4AB4-8ECF-3E42E4297BD4}" srcOrd="8" destOrd="0" presId="urn:microsoft.com/office/officeart/2005/8/layout/lProcess3"/>
    <dgm:cxn modelId="{1CF52ECA-9FC8-432A-9803-97F9745D23A9}" type="presParOf" srcId="{FD83BD14-169D-4AB4-8ECF-3E42E4297BD4}" destId="{88B29FD2-2C88-484C-A338-A7BFF3D4F8C9}" srcOrd="0" destOrd="0" presId="urn:microsoft.com/office/officeart/2005/8/layout/lProcess3"/>
    <dgm:cxn modelId="{8711EFFD-D543-4FDB-9297-580482D97CFB}" type="presParOf" srcId="{FD83BD14-169D-4AB4-8ECF-3E42E4297BD4}" destId="{AD28C7AB-E837-4827-80AC-D571015FD07A}" srcOrd="1" destOrd="0" presId="urn:microsoft.com/office/officeart/2005/8/layout/lProcess3"/>
    <dgm:cxn modelId="{75ED1A71-371C-4D13-B660-DED662075C2B}" type="presParOf" srcId="{FD83BD14-169D-4AB4-8ECF-3E42E4297BD4}" destId="{F9A81E0F-D9A4-4372-B32C-B0AEAFDFB3A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7682F7-0930-4B13-9B9E-9D9D8ACC0F3C}" type="doc">
      <dgm:prSet loTypeId="urn:microsoft.com/office/officeart/2005/8/layout/b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nl-BE"/>
        </a:p>
      </dgm:t>
    </dgm:pt>
    <dgm:pt modelId="{8F76B4E2-0F68-4380-84C3-4E36920144AA}">
      <dgm:prSet/>
      <dgm:spPr/>
      <dgm:t>
        <a:bodyPr/>
        <a:lstStyle/>
        <a:p>
          <a:r>
            <a:rPr lang="nl-BE" smtClean="0"/>
            <a:t>Introductie</a:t>
          </a:r>
          <a:br>
            <a:rPr lang="nl-BE" smtClean="0"/>
          </a:br>
          <a:r>
            <a:rPr lang="nl-BE" smtClean="0"/>
            <a:t>(1:1-11)</a:t>
          </a:r>
          <a:endParaRPr lang="nl-BE"/>
        </a:p>
      </dgm:t>
    </dgm:pt>
    <dgm:pt modelId="{93890FD9-8061-41E7-B9E0-020929C67C39}" type="parTrans" cxnId="{7F29F5DD-9724-4380-91BA-E6D1A33D0532}">
      <dgm:prSet/>
      <dgm:spPr/>
      <dgm:t>
        <a:bodyPr/>
        <a:lstStyle/>
        <a:p>
          <a:endParaRPr lang="nl-BE"/>
        </a:p>
      </dgm:t>
    </dgm:pt>
    <dgm:pt modelId="{5291914F-C707-4DB5-AC6C-AD499FF6FCF2}" type="sibTrans" cxnId="{7F29F5DD-9724-4380-91BA-E6D1A33D0532}">
      <dgm:prSet/>
      <dgm:spPr/>
      <dgm:t>
        <a:bodyPr/>
        <a:lstStyle/>
        <a:p>
          <a:endParaRPr lang="nl-BE"/>
        </a:p>
      </dgm:t>
    </dgm:pt>
    <dgm:pt modelId="{6022328E-A0A6-44EB-8F20-7988BB70B492}">
      <dgm:prSet/>
      <dgm:spPr/>
      <dgm:t>
        <a:bodyPr/>
        <a:lstStyle/>
        <a:p>
          <a:r>
            <a:rPr lang="nl-BE" dirty="0" smtClean="0"/>
            <a:t>Reflecties op het zendingsteam</a:t>
          </a:r>
          <a:br>
            <a:rPr lang="nl-BE" dirty="0" smtClean="0"/>
          </a:br>
          <a:r>
            <a:rPr lang="nl-BE" dirty="0" smtClean="0"/>
            <a:t>(1:12-7:16)</a:t>
          </a:r>
          <a:endParaRPr lang="nl-BE" dirty="0"/>
        </a:p>
      </dgm:t>
    </dgm:pt>
    <dgm:pt modelId="{FE55B9C5-4BD0-40AE-B657-9984A3E28839}" type="parTrans" cxnId="{8E2412BC-6EE1-4F24-A4DE-2FCA575071A4}">
      <dgm:prSet/>
      <dgm:spPr/>
      <dgm:t>
        <a:bodyPr/>
        <a:lstStyle/>
        <a:p>
          <a:endParaRPr lang="nl-BE"/>
        </a:p>
      </dgm:t>
    </dgm:pt>
    <dgm:pt modelId="{6D0D8DBD-AFBD-4A19-82D8-790A90919A17}" type="sibTrans" cxnId="{8E2412BC-6EE1-4F24-A4DE-2FCA575071A4}">
      <dgm:prSet/>
      <dgm:spPr/>
      <dgm:t>
        <a:bodyPr/>
        <a:lstStyle/>
        <a:p>
          <a:endParaRPr lang="nl-BE"/>
        </a:p>
      </dgm:t>
    </dgm:pt>
    <dgm:pt modelId="{A8D450CA-CF1E-457D-9701-F56359B9AAA0}">
      <dgm:prSet/>
      <dgm:spPr/>
      <dgm:t>
        <a:bodyPr/>
        <a:lstStyle/>
        <a:p>
          <a:r>
            <a:rPr lang="nl-BE" dirty="0" smtClean="0"/>
            <a:t>Openheid en troost van de apostolische dienst</a:t>
          </a:r>
          <a:br>
            <a:rPr lang="nl-BE" dirty="0" smtClean="0"/>
          </a:br>
          <a:r>
            <a:rPr lang="nl-BE" dirty="0" smtClean="0"/>
            <a:t>(6:11-7:1)</a:t>
          </a:r>
          <a:endParaRPr lang="nl-BE" dirty="0"/>
        </a:p>
      </dgm:t>
    </dgm:pt>
    <dgm:pt modelId="{E677F416-DC73-4100-AB16-E2F7C8870B70}" type="parTrans" cxnId="{FD4749DC-DDC4-4AAC-9467-9DEE96571CE5}">
      <dgm:prSet/>
      <dgm:spPr/>
      <dgm:t>
        <a:bodyPr/>
        <a:lstStyle/>
        <a:p>
          <a:endParaRPr lang="nl-BE"/>
        </a:p>
      </dgm:t>
    </dgm:pt>
    <dgm:pt modelId="{A1977E34-C72F-43D8-B00C-682938670A6E}" type="sibTrans" cxnId="{FD4749DC-DDC4-4AAC-9467-9DEE96571CE5}">
      <dgm:prSet/>
      <dgm:spPr/>
      <dgm:t>
        <a:bodyPr/>
        <a:lstStyle/>
        <a:p>
          <a:endParaRPr lang="nl-BE"/>
        </a:p>
      </dgm:t>
    </dgm:pt>
    <dgm:pt modelId="{96D5ED5C-013A-4822-9E4C-9EB2256325D6}">
      <dgm:prSet/>
      <dgm:spPr/>
      <dgm:t>
        <a:bodyPr/>
        <a:lstStyle/>
        <a:p>
          <a:r>
            <a:rPr lang="nl-BE" dirty="0" smtClean="0"/>
            <a:t>Verdediging van Paulus’ apostolische autoriteit</a:t>
          </a:r>
          <a:br>
            <a:rPr lang="nl-BE" dirty="0" smtClean="0"/>
          </a:br>
          <a:r>
            <a:rPr lang="nl-BE" dirty="0" smtClean="0"/>
            <a:t>(10:1–13:10)</a:t>
          </a:r>
          <a:endParaRPr lang="nl-BE" dirty="0"/>
        </a:p>
      </dgm:t>
    </dgm:pt>
    <dgm:pt modelId="{72E206F3-78FA-45B3-B7B5-CED20DF64A37}" type="parTrans" cxnId="{43CA8CDA-7E38-47CD-AA48-C1719BE427C7}">
      <dgm:prSet/>
      <dgm:spPr/>
      <dgm:t>
        <a:bodyPr/>
        <a:lstStyle/>
        <a:p>
          <a:endParaRPr lang="nl-BE"/>
        </a:p>
      </dgm:t>
    </dgm:pt>
    <dgm:pt modelId="{B39B0336-CE18-4C36-9286-210EFA785BDD}" type="sibTrans" cxnId="{43CA8CDA-7E38-47CD-AA48-C1719BE427C7}">
      <dgm:prSet/>
      <dgm:spPr/>
      <dgm:t>
        <a:bodyPr/>
        <a:lstStyle/>
        <a:p>
          <a:endParaRPr lang="nl-BE"/>
        </a:p>
      </dgm:t>
    </dgm:pt>
    <dgm:pt modelId="{325E45C3-9ED9-4D89-A843-E0E2704A92CE}">
      <dgm:prSet/>
      <dgm:spPr/>
      <dgm:t>
        <a:bodyPr/>
        <a:lstStyle/>
        <a:p>
          <a:r>
            <a:rPr lang="nl-BE" dirty="0" smtClean="0"/>
            <a:t>Conclusie</a:t>
          </a:r>
          <a:br>
            <a:rPr lang="nl-BE" dirty="0" smtClean="0"/>
          </a:br>
          <a:r>
            <a:rPr lang="nl-BE" dirty="0" smtClean="0"/>
            <a:t>(13:11-13)</a:t>
          </a:r>
          <a:endParaRPr lang="nl-BE" dirty="0"/>
        </a:p>
      </dgm:t>
    </dgm:pt>
    <dgm:pt modelId="{BA113869-0CBC-4520-88A7-AEF5D6F306BD}" type="parTrans" cxnId="{E69863F9-E683-439E-BAE4-7C55FD68172D}">
      <dgm:prSet/>
      <dgm:spPr/>
      <dgm:t>
        <a:bodyPr/>
        <a:lstStyle/>
        <a:p>
          <a:endParaRPr lang="nl-BE"/>
        </a:p>
      </dgm:t>
    </dgm:pt>
    <dgm:pt modelId="{D74D6521-3D8B-4761-8A02-D0339C25CAEF}" type="sibTrans" cxnId="{E69863F9-E683-439E-BAE4-7C55FD68172D}">
      <dgm:prSet/>
      <dgm:spPr/>
      <dgm:t>
        <a:bodyPr/>
        <a:lstStyle/>
        <a:p>
          <a:endParaRPr lang="nl-BE"/>
        </a:p>
      </dgm:t>
    </dgm:pt>
    <dgm:pt modelId="{F1BDF336-93E8-487C-BA88-405DC1199C51}" type="pres">
      <dgm:prSet presAssocID="{837682F7-0930-4B13-9B9E-9D9D8ACC0F3C}" presName="Name0" presStyleCnt="0">
        <dgm:presLayoutVars>
          <dgm:dir/>
          <dgm:resizeHandles/>
        </dgm:presLayoutVars>
      </dgm:prSet>
      <dgm:spPr/>
    </dgm:pt>
    <dgm:pt modelId="{7F9C16B0-ED9F-41CD-9D2F-4E655176C6D4}" type="pres">
      <dgm:prSet presAssocID="{8F76B4E2-0F68-4380-84C3-4E36920144AA}" presName="compNode" presStyleCnt="0"/>
      <dgm:spPr/>
    </dgm:pt>
    <dgm:pt modelId="{B45AA66E-5DED-42BF-B549-898BEA25E5F2}" type="pres">
      <dgm:prSet presAssocID="{8F76B4E2-0F68-4380-84C3-4E36920144AA}" presName="dummyConnPt" presStyleCnt="0"/>
      <dgm:spPr/>
    </dgm:pt>
    <dgm:pt modelId="{C96319E0-6BFE-407D-B025-1AF3F3A2C62A}" type="pres">
      <dgm:prSet presAssocID="{8F76B4E2-0F68-4380-84C3-4E36920144A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1F63B1B5-5CB9-459B-BACD-1817403F140C}" type="pres">
      <dgm:prSet presAssocID="{5291914F-C707-4DB5-AC6C-AD499FF6FCF2}" presName="sibTrans" presStyleLbl="bgSibTrans2D1" presStyleIdx="0" presStyleCnt="4"/>
      <dgm:spPr/>
    </dgm:pt>
    <dgm:pt modelId="{F26C0FFB-2147-4B5B-8D89-62A9E06D3473}" type="pres">
      <dgm:prSet presAssocID="{6022328E-A0A6-44EB-8F20-7988BB70B492}" presName="compNode" presStyleCnt="0"/>
      <dgm:spPr/>
    </dgm:pt>
    <dgm:pt modelId="{D438A267-B926-4170-B15E-BC8EA9252995}" type="pres">
      <dgm:prSet presAssocID="{6022328E-A0A6-44EB-8F20-7988BB70B492}" presName="dummyConnPt" presStyleCnt="0"/>
      <dgm:spPr/>
    </dgm:pt>
    <dgm:pt modelId="{BAAC1938-49C9-4AF8-8063-4A787CE8DA0D}" type="pres">
      <dgm:prSet presAssocID="{6022328E-A0A6-44EB-8F20-7988BB70B49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EB1AB50-FFF9-4E85-AF28-95220F6B4E0A}" type="pres">
      <dgm:prSet presAssocID="{6D0D8DBD-AFBD-4A19-82D8-790A90919A17}" presName="sibTrans" presStyleLbl="bgSibTrans2D1" presStyleIdx="1" presStyleCnt="4"/>
      <dgm:spPr/>
    </dgm:pt>
    <dgm:pt modelId="{82396CF6-B30E-4E36-9010-C892EFC3DBCD}" type="pres">
      <dgm:prSet presAssocID="{A8D450CA-CF1E-457D-9701-F56359B9AAA0}" presName="compNode" presStyleCnt="0"/>
      <dgm:spPr/>
    </dgm:pt>
    <dgm:pt modelId="{7275B2EB-F4C9-45DA-8DCE-23D459330E65}" type="pres">
      <dgm:prSet presAssocID="{A8D450CA-CF1E-457D-9701-F56359B9AAA0}" presName="dummyConnPt" presStyleCnt="0"/>
      <dgm:spPr/>
    </dgm:pt>
    <dgm:pt modelId="{65703F6E-3618-49BF-9D44-B3B931A9689C}" type="pres">
      <dgm:prSet presAssocID="{A8D450CA-CF1E-457D-9701-F56359B9AAA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9BCF6A1-358C-402E-9D1C-9649016A1AE1}" type="pres">
      <dgm:prSet presAssocID="{A1977E34-C72F-43D8-B00C-682938670A6E}" presName="sibTrans" presStyleLbl="bgSibTrans2D1" presStyleIdx="2" presStyleCnt="4"/>
      <dgm:spPr/>
    </dgm:pt>
    <dgm:pt modelId="{C9B21B63-48B6-4C2F-B6C5-8C9DAF32EA9B}" type="pres">
      <dgm:prSet presAssocID="{96D5ED5C-013A-4822-9E4C-9EB2256325D6}" presName="compNode" presStyleCnt="0"/>
      <dgm:spPr/>
    </dgm:pt>
    <dgm:pt modelId="{4D8C9C94-7C17-4E8D-A9E1-C047275A8A2D}" type="pres">
      <dgm:prSet presAssocID="{96D5ED5C-013A-4822-9E4C-9EB2256325D6}" presName="dummyConnPt" presStyleCnt="0"/>
      <dgm:spPr/>
    </dgm:pt>
    <dgm:pt modelId="{4E9477F0-425B-484E-8ACC-E5E9BD360034}" type="pres">
      <dgm:prSet presAssocID="{96D5ED5C-013A-4822-9E4C-9EB2256325D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2A9546A-9AE8-4A1E-B121-45CEA926D2A5}" type="pres">
      <dgm:prSet presAssocID="{B39B0336-CE18-4C36-9286-210EFA785BDD}" presName="sibTrans" presStyleLbl="bgSibTrans2D1" presStyleIdx="3" presStyleCnt="4"/>
      <dgm:spPr/>
    </dgm:pt>
    <dgm:pt modelId="{0D7AE0DD-E65B-4F3B-8424-27800AE59592}" type="pres">
      <dgm:prSet presAssocID="{325E45C3-9ED9-4D89-A843-E0E2704A92CE}" presName="compNode" presStyleCnt="0"/>
      <dgm:spPr/>
    </dgm:pt>
    <dgm:pt modelId="{8E82D48D-D574-4796-9895-B4DDF36B9DBD}" type="pres">
      <dgm:prSet presAssocID="{325E45C3-9ED9-4D89-A843-E0E2704A92CE}" presName="dummyConnPt" presStyleCnt="0"/>
      <dgm:spPr/>
    </dgm:pt>
    <dgm:pt modelId="{EB4EB290-5D7A-4CFA-BF2B-809819C4C42C}" type="pres">
      <dgm:prSet presAssocID="{325E45C3-9ED9-4D89-A843-E0E2704A92C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88889BB7-F3AF-4845-85D6-01D481466AA7}" type="presOf" srcId="{B39B0336-CE18-4C36-9286-210EFA785BDD}" destId="{92A9546A-9AE8-4A1E-B121-45CEA926D2A5}" srcOrd="0" destOrd="0" presId="urn:microsoft.com/office/officeart/2005/8/layout/bProcess4"/>
    <dgm:cxn modelId="{FD4749DC-DDC4-4AAC-9467-9DEE96571CE5}" srcId="{837682F7-0930-4B13-9B9E-9D9D8ACC0F3C}" destId="{A8D450CA-CF1E-457D-9701-F56359B9AAA0}" srcOrd="2" destOrd="0" parTransId="{E677F416-DC73-4100-AB16-E2F7C8870B70}" sibTransId="{A1977E34-C72F-43D8-B00C-682938670A6E}"/>
    <dgm:cxn modelId="{7F29F5DD-9724-4380-91BA-E6D1A33D0532}" srcId="{837682F7-0930-4B13-9B9E-9D9D8ACC0F3C}" destId="{8F76B4E2-0F68-4380-84C3-4E36920144AA}" srcOrd="0" destOrd="0" parTransId="{93890FD9-8061-41E7-B9E0-020929C67C39}" sibTransId="{5291914F-C707-4DB5-AC6C-AD499FF6FCF2}"/>
    <dgm:cxn modelId="{DE8A157A-49AD-411F-B475-6378D92FAD2E}" type="presOf" srcId="{A8D450CA-CF1E-457D-9701-F56359B9AAA0}" destId="{65703F6E-3618-49BF-9D44-B3B931A9689C}" srcOrd="0" destOrd="0" presId="urn:microsoft.com/office/officeart/2005/8/layout/bProcess4"/>
    <dgm:cxn modelId="{86437DEE-ADCC-4A5F-A62E-327E9F265BEF}" type="presOf" srcId="{5291914F-C707-4DB5-AC6C-AD499FF6FCF2}" destId="{1F63B1B5-5CB9-459B-BACD-1817403F140C}" srcOrd="0" destOrd="0" presId="urn:microsoft.com/office/officeart/2005/8/layout/bProcess4"/>
    <dgm:cxn modelId="{D0D4ACCF-54E8-4D37-9A7A-98FC4B810613}" type="presOf" srcId="{837682F7-0930-4B13-9B9E-9D9D8ACC0F3C}" destId="{F1BDF336-93E8-487C-BA88-405DC1199C51}" srcOrd="0" destOrd="0" presId="urn:microsoft.com/office/officeart/2005/8/layout/bProcess4"/>
    <dgm:cxn modelId="{43CA8CDA-7E38-47CD-AA48-C1719BE427C7}" srcId="{837682F7-0930-4B13-9B9E-9D9D8ACC0F3C}" destId="{96D5ED5C-013A-4822-9E4C-9EB2256325D6}" srcOrd="3" destOrd="0" parTransId="{72E206F3-78FA-45B3-B7B5-CED20DF64A37}" sibTransId="{B39B0336-CE18-4C36-9286-210EFA785BDD}"/>
    <dgm:cxn modelId="{EC074356-F482-492D-B898-67FB9390697E}" type="presOf" srcId="{96D5ED5C-013A-4822-9E4C-9EB2256325D6}" destId="{4E9477F0-425B-484E-8ACC-E5E9BD360034}" srcOrd="0" destOrd="0" presId="urn:microsoft.com/office/officeart/2005/8/layout/bProcess4"/>
    <dgm:cxn modelId="{FF8670F9-024E-401F-9CE5-1118921C30CF}" type="presOf" srcId="{6D0D8DBD-AFBD-4A19-82D8-790A90919A17}" destId="{CEB1AB50-FFF9-4E85-AF28-95220F6B4E0A}" srcOrd="0" destOrd="0" presId="urn:microsoft.com/office/officeart/2005/8/layout/bProcess4"/>
    <dgm:cxn modelId="{E69863F9-E683-439E-BAE4-7C55FD68172D}" srcId="{837682F7-0930-4B13-9B9E-9D9D8ACC0F3C}" destId="{325E45C3-9ED9-4D89-A843-E0E2704A92CE}" srcOrd="4" destOrd="0" parTransId="{BA113869-0CBC-4520-88A7-AEF5D6F306BD}" sibTransId="{D74D6521-3D8B-4761-8A02-D0339C25CAEF}"/>
    <dgm:cxn modelId="{F5A34CE0-1431-4A24-974B-EAE9D399EC8F}" type="presOf" srcId="{A1977E34-C72F-43D8-B00C-682938670A6E}" destId="{79BCF6A1-358C-402E-9D1C-9649016A1AE1}" srcOrd="0" destOrd="0" presId="urn:microsoft.com/office/officeart/2005/8/layout/bProcess4"/>
    <dgm:cxn modelId="{3FA03DA0-F447-40EF-A136-A2ABF95EA943}" type="presOf" srcId="{325E45C3-9ED9-4D89-A843-E0E2704A92CE}" destId="{EB4EB290-5D7A-4CFA-BF2B-809819C4C42C}" srcOrd="0" destOrd="0" presId="urn:microsoft.com/office/officeart/2005/8/layout/bProcess4"/>
    <dgm:cxn modelId="{BB9E2C7C-7EF8-435A-BE9F-7C8F82EFB723}" type="presOf" srcId="{6022328E-A0A6-44EB-8F20-7988BB70B492}" destId="{BAAC1938-49C9-4AF8-8063-4A787CE8DA0D}" srcOrd="0" destOrd="0" presId="urn:microsoft.com/office/officeart/2005/8/layout/bProcess4"/>
    <dgm:cxn modelId="{8E2412BC-6EE1-4F24-A4DE-2FCA575071A4}" srcId="{837682F7-0930-4B13-9B9E-9D9D8ACC0F3C}" destId="{6022328E-A0A6-44EB-8F20-7988BB70B492}" srcOrd="1" destOrd="0" parTransId="{FE55B9C5-4BD0-40AE-B657-9984A3E28839}" sibTransId="{6D0D8DBD-AFBD-4A19-82D8-790A90919A17}"/>
    <dgm:cxn modelId="{76A700B7-5B5A-41E1-B3B0-44D0C077E25D}" type="presOf" srcId="{8F76B4E2-0F68-4380-84C3-4E36920144AA}" destId="{C96319E0-6BFE-407D-B025-1AF3F3A2C62A}" srcOrd="0" destOrd="0" presId="urn:microsoft.com/office/officeart/2005/8/layout/bProcess4"/>
    <dgm:cxn modelId="{379516B1-4FC1-431E-8DED-C8B775075DD0}" type="presParOf" srcId="{F1BDF336-93E8-487C-BA88-405DC1199C51}" destId="{7F9C16B0-ED9F-41CD-9D2F-4E655176C6D4}" srcOrd="0" destOrd="0" presId="urn:microsoft.com/office/officeart/2005/8/layout/bProcess4"/>
    <dgm:cxn modelId="{FCE2013F-47CA-4105-AC27-3828C7E77C5C}" type="presParOf" srcId="{7F9C16B0-ED9F-41CD-9D2F-4E655176C6D4}" destId="{B45AA66E-5DED-42BF-B549-898BEA25E5F2}" srcOrd="0" destOrd="0" presId="urn:microsoft.com/office/officeart/2005/8/layout/bProcess4"/>
    <dgm:cxn modelId="{12D0DC13-DA03-46D6-9473-0ACFD93DF252}" type="presParOf" srcId="{7F9C16B0-ED9F-41CD-9D2F-4E655176C6D4}" destId="{C96319E0-6BFE-407D-B025-1AF3F3A2C62A}" srcOrd="1" destOrd="0" presId="urn:microsoft.com/office/officeart/2005/8/layout/bProcess4"/>
    <dgm:cxn modelId="{09DC950A-89F9-4094-96D9-B320E841A6E4}" type="presParOf" srcId="{F1BDF336-93E8-487C-BA88-405DC1199C51}" destId="{1F63B1B5-5CB9-459B-BACD-1817403F140C}" srcOrd="1" destOrd="0" presId="urn:microsoft.com/office/officeart/2005/8/layout/bProcess4"/>
    <dgm:cxn modelId="{D1F7AC2C-6A79-400F-8041-A4B38305CCDF}" type="presParOf" srcId="{F1BDF336-93E8-487C-BA88-405DC1199C51}" destId="{F26C0FFB-2147-4B5B-8D89-62A9E06D3473}" srcOrd="2" destOrd="0" presId="urn:microsoft.com/office/officeart/2005/8/layout/bProcess4"/>
    <dgm:cxn modelId="{DE054862-CB02-4622-8CA6-19AD0F40BF53}" type="presParOf" srcId="{F26C0FFB-2147-4B5B-8D89-62A9E06D3473}" destId="{D438A267-B926-4170-B15E-BC8EA9252995}" srcOrd="0" destOrd="0" presId="urn:microsoft.com/office/officeart/2005/8/layout/bProcess4"/>
    <dgm:cxn modelId="{8C526E16-5E09-4E3E-8D71-F5A8502D597D}" type="presParOf" srcId="{F26C0FFB-2147-4B5B-8D89-62A9E06D3473}" destId="{BAAC1938-49C9-4AF8-8063-4A787CE8DA0D}" srcOrd="1" destOrd="0" presId="urn:microsoft.com/office/officeart/2005/8/layout/bProcess4"/>
    <dgm:cxn modelId="{A2CBFF34-0161-43F3-92D4-2B15F445810D}" type="presParOf" srcId="{F1BDF336-93E8-487C-BA88-405DC1199C51}" destId="{CEB1AB50-FFF9-4E85-AF28-95220F6B4E0A}" srcOrd="3" destOrd="0" presId="urn:microsoft.com/office/officeart/2005/8/layout/bProcess4"/>
    <dgm:cxn modelId="{AE3BFB8F-474B-4CEB-947A-0DAF134F24D2}" type="presParOf" srcId="{F1BDF336-93E8-487C-BA88-405DC1199C51}" destId="{82396CF6-B30E-4E36-9010-C892EFC3DBCD}" srcOrd="4" destOrd="0" presId="urn:microsoft.com/office/officeart/2005/8/layout/bProcess4"/>
    <dgm:cxn modelId="{2390CF58-AF2B-4C76-9DBF-2F6F4C59BDA6}" type="presParOf" srcId="{82396CF6-B30E-4E36-9010-C892EFC3DBCD}" destId="{7275B2EB-F4C9-45DA-8DCE-23D459330E65}" srcOrd="0" destOrd="0" presId="urn:microsoft.com/office/officeart/2005/8/layout/bProcess4"/>
    <dgm:cxn modelId="{3FCC27FB-427A-4A93-959F-722A9BB5AFBD}" type="presParOf" srcId="{82396CF6-B30E-4E36-9010-C892EFC3DBCD}" destId="{65703F6E-3618-49BF-9D44-B3B931A9689C}" srcOrd="1" destOrd="0" presId="urn:microsoft.com/office/officeart/2005/8/layout/bProcess4"/>
    <dgm:cxn modelId="{3EE936EE-19D3-46CB-BC74-4AD73920DC7D}" type="presParOf" srcId="{F1BDF336-93E8-487C-BA88-405DC1199C51}" destId="{79BCF6A1-358C-402E-9D1C-9649016A1AE1}" srcOrd="5" destOrd="0" presId="urn:microsoft.com/office/officeart/2005/8/layout/bProcess4"/>
    <dgm:cxn modelId="{46B8469D-8F84-4C48-96FA-C05084806626}" type="presParOf" srcId="{F1BDF336-93E8-487C-BA88-405DC1199C51}" destId="{C9B21B63-48B6-4C2F-B6C5-8C9DAF32EA9B}" srcOrd="6" destOrd="0" presId="urn:microsoft.com/office/officeart/2005/8/layout/bProcess4"/>
    <dgm:cxn modelId="{02254D7C-4A75-45DD-B24D-1FC9F425B047}" type="presParOf" srcId="{C9B21B63-48B6-4C2F-B6C5-8C9DAF32EA9B}" destId="{4D8C9C94-7C17-4E8D-A9E1-C047275A8A2D}" srcOrd="0" destOrd="0" presId="urn:microsoft.com/office/officeart/2005/8/layout/bProcess4"/>
    <dgm:cxn modelId="{FDE5621F-38CB-4C46-A95B-A1DD1BBA2928}" type="presParOf" srcId="{C9B21B63-48B6-4C2F-B6C5-8C9DAF32EA9B}" destId="{4E9477F0-425B-484E-8ACC-E5E9BD360034}" srcOrd="1" destOrd="0" presId="urn:microsoft.com/office/officeart/2005/8/layout/bProcess4"/>
    <dgm:cxn modelId="{6D29428E-060D-42E3-A182-BFC42DDFF61F}" type="presParOf" srcId="{F1BDF336-93E8-487C-BA88-405DC1199C51}" destId="{92A9546A-9AE8-4A1E-B121-45CEA926D2A5}" srcOrd="7" destOrd="0" presId="urn:microsoft.com/office/officeart/2005/8/layout/bProcess4"/>
    <dgm:cxn modelId="{5DBA17D3-7603-42F4-8434-22D66B7694A3}" type="presParOf" srcId="{F1BDF336-93E8-487C-BA88-405DC1199C51}" destId="{0D7AE0DD-E65B-4F3B-8424-27800AE59592}" srcOrd="8" destOrd="0" presId="urn:microsoft.com/office/officeart/2005/8/layout/bProcess4"/>
    <dgm:cxn modelId="{255850F7-92F8-4867-B12F-06B1D9961009}" type="presParOf" srcId="{0D7AE0DD-E65B-4F3B-8424-27800AE59592}" destId="{8E82D48D-D574-4796-9895-B4DDF36B9DBD}" srcOrd="0" destOrd="0" presId="urn:microsoft.com/office/officeart/2005/8/layout/bProcess4"/>
    <dgm:cxn modelId="{BA66129B-6B2D-4664-BEA2-C490816B6224}" type="presParOf" srcId="{0D7AE0DD-E65B-4F3B-8424-27800AE59592}" destId="{EB4EB290-5D7A-4CFA-BF2B-809819C4C4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38FC0-DAFE-494E-A6E4-D99F0DB54414}">
      <dsp:nvSpPr>
        <dsp:cNvPr id="0" name=""/>
        <dsp:cNvSpPr/>
      </dsp:nvSpPr>
      <dsp:spPr>
        <a:xfrm>
          <a:off x="5566" y="177948"/>
          <a:ext cx="8475182" cy="87731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Kerkstichting</a:t>
          </a:r>
          <a:br>
            <a:rPr lang="nl-BE" sz="1800" kern="1200" dirty="0" smtClean="0"/>
          </a:br>
          <a:r>
            <a:rPr lang="nl-BE" sz="1800" kern="1200" dirty="0" smtClean="0"/>
            <a:t>Maart, 50nC</a:t>
          </a:r>
          <a:endParaRPr lang="nl-BE" sz="1800" kern="1200" dirty="0"/>
        </a:p>
      </dsp:txBody>
      <dsp:txXfrm>
        <a:off x="444223" y="177948"/>
        <a:ext cx="7597868" cy="877314"/>
      </dsp:txXfrm>
    </dsp:sp>
    <dsp:sp modelId="{0EA96FB3-1156-41B8-BA56-16027E37B4F6}">
      <dsp:nvSpPr>
        <dsp:cNvPr id="0" name=""/>
        <dsp:cNvSpPr/>
      </dsp:nvSpPr>
      <dsp:spPr>
        <a:xfrm>
          <a:off x="5566" y="1178086"/>
          <a:ext cx="2193285" cy="877314"/>
        </a:xfrm>
        <a:prstGeom prst="chevron">
          <a:avLst/>
        </a:prstGeom>
        <a:solidFill>
          <a:schemeClr val="accent2">
            <a:hueOff val="1687997"/>
            <a:satOff val="625"/>
            <a:lumOff val="1912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Brief 1: 0Ko</a:t>
          </a:r>
          <a:endParaRPr lang="nl-BE" sz="1800" kern="1200" dirty="0"/>
        </a:p>
      </dsp:txBody>
      <dsp:txXfrm>
        <a:off x="444223" y="1178086"/>
        <a:ext cx="1315971" cy="877314"/>
      </dsp:txXfrm>
    </dsp:sp>
    <dsp:sp modelId="{C7FC81A2-A3CC-4793-BE74-7392E1B583E1}">
      <dsp:nvSpPr>
        <dsp:cNvPr id="0" name=""/>
        <dsp:cNvSpPr/>
      </dsp:nvSpPr>
      <dsp:spPr>
        <a:xfrm>
          <a:off x="1913724" y="1252658"/>
          <a:ext cx="6538463" cy="72817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100" kern="1200" dirty="0" smtClean="0"/>
            <a:t>Zie 1Ko5:9</a:t>
          </a:r>
          <a:endParaRPr lang="nl-BE" sz="1100" kern="1200" dirty="0"/>
        </a:p>
      </dsp:txBody>
      <dsp:txXfrm>
        <a:off x="2277809" y="1252658"/>
        <a:ext cx="5810293" cy="728170"/>
      </dsp:txXfrm>
    </dsp:sp>
    <dsp:sp modelId="{F0E8A4E9-D9E4-4DCD-886F-019055102C6B}">
      <dsp:nvSpPr>
        <dsp:cNvPr id="0" name=""/>
        <dsp:cNvSpPr/>
      </dsp:nvSpPr>
      <dsp:spPr>
        <a:xfrm>
          <a:off x="5566" y="2178224"/>
          <a:ext cx="2193285" cy="877314"/>
        </a:xfrm>
        <a:prstGeom prst="chevron">
          <a:avLst/>
        </a:prstGeom>
        <a:solidFill>
          <a:schemeClr val="accent2">
            <a:hueOff val="3375995"/>
            <a:satOff val="1250"/>
            <a:lumOff val="3823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Brief 2: </a:t>
          </a:r>
          <a:r>
            <a:rPr lang="nl-BE" sz="1800" b="1" u="sng" kern="1200" dirty="0" smtClean="0"/>
            <a:t>1Ko</a:t>
          </a:r>
          <a:r>
            <a:rPr lang="nl-BE" sz="1800" kern="1200" dirty="0" smtClean="0"/>
            <a:t/>
          </a:r>
          <a:br>
            <a:rPr lang="nl-BE" sz="1800" kern="1200" dirty="0" smtClean="0"/>
          </a:br>
          <a:r>
            <a:rPr lang="nl-BE" sz="1800" kern="1200" dirty="0" smtClean="0"/>
            <a:t>Lente 54nC</a:t>
          </a:r>
          <a:endParaRPr lang="nl-BE" sz="1800" kern="1200" dirty="0"/>
        </a:p>
      </dsp:txBody>
      <dsp:txXfrm>
        <a:off x="444223" y="2178224"/>
        <a:ext cx="1315971" cy="877314"/>
      </dsp:txXfrm>
    </dsp:sp>
    <dsp:sp modelId="{BB47D515-4098-479F-87D6-73C29E43BD67}">
      <dsp:nvSpPr>
        <dsp:cNvPr id="0" name=""/>
        <dsp:cNvSpPr/>
      </dsp:nvSpPr>
      <dsp:spPr>
        <a:xfrm>
          <a:off x="1913724" y="2252796"/>
          <a:ext cx="3394276" cy="728170"/>
        </a:xfrm>
        <a:prstGeom prst="chevron">
          <a:avLst/>
        </a:prstGeom>
        <a:solidFill>
          <a:schemeClr val="accent2">
            <a:tint val="40000"/>
            <a:alpha val="90000"/>
            <a:hueOff val="941953"/>
            <a:satOff val="1253"/>
            <a:lumOff val="224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941953"/>
              <a:satOff val="1253"/>
              <a:lumOff val="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100" kern="1200" dirty="0" smtClean="0"/>
            <a:t>Bezoek Korinthe vanuit Efeze</a:t>
          </a:r>
          <a:br>
            <a:rPr lang="nl-BE" sz="1100" kern="1200" dirty="0" smtClean="0"/>
          </a:br>
          <a:r>
            <a:rPr lang="nl-BE" sz="1100" kern="1200" dirty="0" smtClean="0"/>
            <a:t>(2Ko12:14; 13:1-2)</a:t>
          </a:r>
          <a:endParaRPr lang="nl-BE" sz="1100" kern="1200" dirty="0"/>
        </a:p>
      </dsp:txBody>
      <dsp:txXfrm>
        <a:off x="2277809" y="2252796"/>
        <a:ext cx="2666106" cy="728170"/>
      </dsp:txXfrm>
    </dsp:sp>
    <dsp:sp modelId="{654ACA92-5854-41AB-BAE0-9FB0F14304E3}">
      <dsp:nvSpPr>
        <dsp:cNvPr id="0" name=""/>
        <dsp:cNvSpPr/>
      </dsp:nvSpPr>
      <dsp:spPr>
        <a:xfrm>
          <a:off x="5053141" y="2252796"/>
          <a:ext cx="3394276" cy="728170"/>
        </a:xfrm>
        <a:prstGeom prst="chevron">
          <a:avLst/>
        </a:prstGeom>
        <a:solidFill>
          <a:schemeClr val="accent2">
            <a:tint val="40000"/>
            <a:alpha val="90000"/>
            <a:hueOff val="1883906"/>
            <a:satOff val="2507"/>
            <a:lumOff val="44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1883906"/>
              <a:satOff val="2507"/>
              <a:lumOff val="4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100" kern="1200" dirty="0" smtClean="0"/>
            <a:t>Naar Efeze wegens gemeentelid</a:t>
          </a:r>
          <a:br>
            <a:rPr lang="nl-BE" sz="1100" kern="1200" dirty="0" smtClean="0"/>
          </a:br>
          <a:r>
            <a:rPr lang="nl-BE" sz="1100" kern="1200" dirty="0" smtClean="0"/>
            <a:t>(2Ko2:3-11)</a:t>
          </a:r>
          <a:endParaRPr lang="nl-BE" sz="1100" kern="1200" dirty="0"/>
        </a:p>
      </dsp:txBody>
      <dsp:txXfrm>
        <a:off x="5417226" y="2252796"/>
        <a:ext cx="2666106" cy="728170"/>
      </dsp:txXfrm>
    </dsp:sp>
    <dsp:sp modelId="{29F662E1-C88F-43C9-A58D-093CC3C753C2}">
      <dsp:nvSpPr>
        <dsp:cNvPr id="0" name=""/>
        <dsp:cNvSpPr/>
      </dsp:nvSpPr>
      <dsp:spPr>
        <a:xfrm>
          <a:off x="5566" y="3178363"/>
          <a:ext cx="2193285" cy="877314"/>
        </a:xfrm>
        <a:prstGeom prst="chevron">
          <a:avLst/>
        </a:prstGeom>
        <a:solidFill>
          <a:schemeClr val="accent2">
            <a:hueOff val="5063992"/>
            <a:satOff val="1876"/>
            <a:lumOff val="5735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Brief 3: </a:t>
          </a:r>
          <a:r>
            <a:rPr lang="nl-BE" sz="1800" kern="1200" dirty="0" err="1" smtClean="0"/>
            <a:t>tKo</a:t>
          </a:r>
          <a:endParaRPr lang="nl-BE" sz="1800" kern="1200" dirty="0"/>
        </a:p>
      </dsp:txBody>
      <dsp:txXfrm>
        <a:off x="444223" y="3178363"/>
        <a:ext cx="1315971" cy="877314"/>
      </dsp:txXfrm>
    </dsp:sp>
    <dsp:sp modelId="{24A51FFE-54B2-4161-AE08-A2397C5B83DA}">
      <dsp:nvSpPr>
        <dsp:cNvPr id="0" name=""/>
        <dsp:cNvSpPr/>
      </dsp:nvSpPr>
      <dsp:spPr>
        <a:xfrm>
          <a:off x="1913724" y="3252934"/>
          <a:ext cx="1820426" cy="728170"/>
        </a:xfrm>
        <a:prstGeom prst="chevron">
          <a:avLst/>
        </a:prstGeom>
        <a:solidFill>
          <a:schemeClr val="accent2">
            <a:tint val="40000"/>
            <a:alpha val="90000"/>
            <a:hueOff val="2825858"/>
            <a:satOff val="3760"/>
            <a:lumOff val="672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825858"/>
              <a:satOff val="3760"/>
              <a:lumOff val="6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100" kern="1200" dirty="0" smtClean="0"/>
            <a:t>‘Tranenbrief’ via Titus </a:t>
          </a:r>
          <a:br>
            <a:rPr lang="nl-BE" sz="1100" kern="1200" dirty="0" smtClean="0"/>
          </a:br>
          <a:r>
            <a:rPr lang="nl-BE" sz="1100" kern="1200" dirty="0" smtClean="0"/>
            <a:t>(2Ko2:4)</a:t>
          </a:r>
          <a:endParaRPr lang="nl-BE" sz="1100" kern="1200" dirty="0"/>
        </a:p>
      </dsp:txBody>
      <dsp:txXfrm>
        <a:off x="2277809" y="3252934"/>
        <a:ext cx="1092256" cy="728170"/>
      </dsp:txXfrm>
    </dsp:sp>
    <dsp:sp modelId="{FD0542B5-81BB-4C92-AD8C-9A0691555D34}">
      <dsp:nvSpPr>
        <dsp:cNvPr id="0" name=""/>
        <dsp:cNvSpPr/>
      </dsp:nvSpPr>
      <dsp:spPr>
        <a:xfrm>
          <a:off x="3479291" y="3252934"/>
          <a:ext cx="1820426" cy="728170"/>
        </a:xfrm>
        <a:prstGeom prst="chevron">
          <a:avLst/>
        </a:prstGeom>
        <a:solidFill>
          <a:schemeClr val="accent2">
            <a:tint val="40000"/>
            <a:alpha val="90000"/>
            <a:hueOff val="3767811"/>
            <a:satOff val="5014"/>
            <a:lumOff val="89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767811"/>
              <a:satOff val="5014"/>
              <a:lumOff val="8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100" kern="1200" dirty="0" smtClean="0"/>
            <a:t>Depressies in </a:t>
          </a:r>
          <a:r>
            <a:rPr lang="nl-BE" sz="1100" kern="1200" dirty="0" err="1" smtClean="0"/>
            <a:t>Asia</a:t>
          </a:r>
          <a:r>
            <a:rPr lang="nl-BE" sz="1100" kern="1200" dirty="0" smtClean="0"/>
            <a:t> </a:t>
          </a:r>
          <a:br>
            <a:rPr lang="nl-BE" sz="1100" kern="1200" dirty="0" smtClean="0"/>
          </a:br>
          <a:r>
            <a:rPr lang="nl-BE" sz="1100" kern="1200" dirty="0" smtClean="0"/>
            <a:t>(2Ko1:8)</a:t>
          </a:r>
          <a:endParaRPr lang="nl-BE" sz="1100" kern="1200" dirty="0"/>
        </a:p>
      </dsp:txBody>
      <dsp:txXfrm>
        <a:off x="3843376" y="3252934"/>
        <a:ext cx="1092256" cy="728170"/>
      </dsp:txXfrm>
    </dsp:sp>
    <dsp:sp modelId="{6AB0A820-8FBC-4B94-BDA2-9D964FFB839D}">
      <dsp:nvSpPr>
        <dsp:cNvPr id="0" name=""/>
        <dsp:cNvSpPr/>
      </dsp:nvSpPr>
      <dsp:spPr>
        <a:xfrm>
          <a:off x="5044858" y="3252934"/>
          <a:ext cx="1820426" cy="728170"/>
        </a:xfrm>
        <a:prstGeom prst="chevron">
          <a:avLst/>
        </a:prstGeom>
        <a:solidFill>
          <a:schemeClr val="accent2">
            <a:tint val="40000"/>
            <a:alpha val="90000"/>
            <a:hueOff val="4709764"/>
            <a:satOff val="6267"/>
            <a:lumOff val="1121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709764"/>
              <a:satOff val="6267"/>
              <a:lumOff val="11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100" kern="1200" dirty="0" smtClean="0"/>
            <a:t>Reis van Troas naar Macedonië: Titus zoeken (2Ko2:12-13).</a:t>
          </a:r>
          <a:endParaRPr lang="nl-BE" sz="1100" kern="1200" dirty="0"/>
        </a:p>
      </dsp:txBody>
      <dsp:txXfrm>
        <a:off x="5408943" y="3252934"/>
        <a:ext cx="1092256" cy="728170"/>
      </dsp:txXfrm>
    </dsp:sp>
    <dsp:sp modelId="{C24C1CAE-C179-4980-BF69-16C051B0D247}">
      <dsp:nvSpPr>
        <dsp:cNvPr id="0" name=""/>
        <dsp:cNvSpPr/>
      </dsp:nvSpPr>
      <dsp:spPr>
        <a:xfrm>
          <a:off x="6610425" y="3252934"/>
          <a:ext cx="1861422" cy="728170"/>
        </a:xfrm>
        <a:prstGeom prst="chevron">
          <a:avLst/>
        </a:prstGeom>
        <a:solidFill>
          <a:schemeClr val="accent2">
            <a:tint val="40000"/>
            <a:alpha val="90000"/>
            <a:hueOff val="5651716"/>
            <a:satOff val="7521"/>
            <a:lumOff val="134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5651716"/>
              <a:satOff val="7521"/>
              <a:lumOff val="13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100" kern="1200" dirty="0" smtClean="0"/>
            <a:t>Macedonië: Paulus ontmoet Titus, verslag Korinthe (2Ko7:5).</a:t>
          </a:r>
          <a:endParaRPr lang="nl-BE" sz="1100" kern="1200" dirty="0"/>
        </a:p>
      </dsp:txBody>
      <dsp:txXfrm>
        <a:off x="6974510" y="3252934"/>
        <a:ext cx="1133252" cy="728170"/>
      </dsp:txXfrm>
    </dsp:sp>
    <dsp:sp modelId="{88B29FD2-2C88-484C-A338-A7BFF3D4F8C9}">
      <dsp:nvSpPr>
        <dsp:cNvPr id="0" name=""/>
        <dsp:cNvSpPr/>
      </dsp:nvSpPr>
      <dsp:spPr>
        <a:xfrm>
          <a:off x="5566" y="4178501"/>
          <a:ext cx="2193285" cy="877314"/>
        </a:xfrm>
        <a:prstGeom prst="chevron">
          <a:avLst/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Brief 4: </a:t>
          </a:r>
          <a:r>
            <a:rPr lang="nl-BE" sz="1800" b="1" u="sng" kern="1200" dirty="0" smtClean="0"/>
            <a:t>2Ko</a:t>
          </a:r>
          <a:r>
            <a:rPr lang="nl-BE" sz="1800" kern="1200" dirty="0" smtClean="0"/>
            <a:t/>
          </a:r>
          <a:br>
            <a:rPr lang="nl-BE" sz="1800" kern="1200" dirty="0" smtClean="0"/>
          </a:br>
          <a:r>
            <a:rPr lang="nl-BE" sz="1800" kern="1200" dirty="0" smtClean="0"/>
            <a:t>Herfst, 55nC</a:t>
          </a:r>
          <a:endParaRPr lang="nl-BE" sz="1800" kern="1200" dirty="0"/>
        </a:p>
      </dsp:txBody>
      <dsp:txXfrm>
        <a:off x="444223" y="4178501"/>
        <a:ext cx="1315971" cy="877314"/>
      </dsp:txXfrm>
    </dsp:sp>
    <dsp:sp modelId="{F9A81E0F-D9A4-4372-B32C-B0AEAFDFB3A8}">
      <dsp:nvSpPr>
        <dsp:cNvPr id="0" name=""/>
        <dsp:cNvSpPr/>
      </dsp:nvSpPr>
      <dsp:spPr>
        <a:xfrm>
          <a:off x="1913724" y="4253072"/>
          <a:ext cx="6587996" cy="728170"/>
        </a:xfrm>
        <a:prstGeom prst="chevron">
          <a:avLst/>
        </a:prstGeom>
        <a:solidFill>
          <a:schemeClr val="accent2">
            <a:tint val="40000"/>
            <a:alpha val="90000"/>
            <a:hueOff val="6593669"/>
            <a:satOff val="8774"/>
            <a:lumOff val="1569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593669"/>
              <a:satOff val="8774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100" kern="1200" dirty="0" smtClean="0"/>
            <a:t>Bezoek Korinthe</a:t>
          </a:r>
          <a:br>
            <a:rPr lang="nl-BE" sz="1100" kern="1200" dirty="0" smtClean="0"/>
          </a:br>
          <a:r>
            <a:rPr lang="nl-BE" sz="1100" kern="1200" dirty="0" smtClean="0"/>
            <a:t>(Hd20:2-3; 2Ko12:14; 13:1-2).</a:t>
          </a:r>
          <a:endParaRPr lang="nl-BE" sz="1100" kern="1200" dirty="0"/>
        </a:p>
      </dsp:txBody>
      <dsp:txXfrm>
        <a:off x="2277809" y="4253072"/>
        <a:ext cx="5859826" cy="7281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3B1B5-5CB9-459B-BACD-1817403F140C}">
      <dsp:nvSpPr>
        <dsp:cNvPr id="0" name=""/>
        <dsp:cNvSpPr/>
      </dsp:nvSpPr>
      <dsp:spPr>
        <a:xfrm rot="5400000">
          <a:off x="-230844" y="1105855"/>
          <a:ext cx="1717642" cy="207867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319E0-6BFE-407D-B025-1AF3F3A2C62A}">
      <dsp:nvSpPr>
        <dsp:cNvPr id="0" name=""/>
        <dsp:cNvSpPr/>
      </dsp:nvSpPr>
      <dsp:spPr>
        <a:xfrm>
          <a:off x="158753" y="1479"/>
          <a:ext cx="2309643" cy="13857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smtClean="0"/>
            <a:t>Introductie</a:t>
          </a:r>
          <a:br>
            <a:rPr lang="nl-BE" sz="1800" kern="1200" smtClean="0"/>
          </a:br>
          <a:r>
            <a:rPr lang="nl-BE" sz="1800" kern="1200" smtClean="0"/>
            <a:t>(1:1-11)</a:t>
          </a:r>
          <a:endParaRPr lang="nl-BE" sz="1800" kern="1200"/>
        </a:p>
      </dsp:txBody>
      <dsp:txXfrm>
        <a:off x="199341" y="42067"/>
        <a:ext cx="2228467" cy="1304610"/>
      </dsp:txXfrm>
    </dsp:sp>
    <dsp:sp modelId="{CEB1AB50-FFF9-4E85-AF28-95220F6B4E0A}">
      <dsp:nvSpPr>
        <dsp:cNvPr id="0" name=""/>
        <dsp:cNvSpPr/>
      </dsp:nvSpPr>
      <dsp:spPr>
        <a:xfrm rot="5400000">
          <a:off x="-230844" y="2838088"/>
          <a:ext cx="1717642" cy="207867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C1938-49C9-4AF8-8063-4A787CE8DA0D}">
      <dsp:nvSpPr>
        <dsp:cNvPr id="0" name=""/>
        <dsp:cNvSpPr/>
      </dsp:nvSpPr>
      <dsp:spPr>
        <a:xfrm>
          <a:off x="158753" y="1733712"/>
          <a:ext cx="2309643" cy="13857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Reflecties op het zendingsteam</a:t>
          </a:r>
          <a:br>
            <a:rPr lang="nl-BE" sz="1800" kern="1200" dirty="0" smtClean="0"/>
          </a:br>
          <a:r>
            <a:rPr lang="nl-BE" sz="1800" kern="1200" dirty="0" smtClean="0"/>
            <a:t>(1:12-7:16)</a:t>
          </a:r>
          <a:endParaRPr lang="nl-BE" sz="1800" kern="1200" dirty="0"/>
        </a:p>
      </dsp:txBody>
      <dsp:txXfrm>
        <a:off x="199341" y="1774300"/>
        <a:ext cx="2228467" cy="1304610"/>
      </dsp:txXfrm>
    </dsp:sp>
    <dsp:sp modelId="{79BCF6A1-358C-402E-9D1C-9649016A1AE1}">
      <dsp:nvSpPr>
        <dsp:cNvPr id="0" name=""/>
        <dsp:cNvSpPr/>
      </dsp:nvSpPr>
      <dsp:spPr>
        <a:xfrm>
          <a:off x="635271" y="3704204"/>
          <a:ext cx="3057236" cy="207867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03F6E-3618-49BF-9D44-B3B931A9689C}">
      <dsp:nvSpPr>
        <dsp:cNvPr id="0" name=""/>
        <dsp:cNvSpPr/>
      </dsp:nvSpPr>
      <dsp:spPr>
        <a:xfrm>
          <a:off x="158753" y="3465945"/>
          <a:ext cx="2309643" cy="13857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Openheid en troost van de apostolische dienst</a:t>
          </a:r>
          <a:br>
            <a:rPr lang="nl-BE" sz="1800" kern="1200" dirty="0" smtClean="0"/>
          </a:br>
          <a:r>
            <a:rPr lang="nl-BE" sz="1800" kern="1200" dirty="0" smtClean="0"/>
            <a:t>(6:11-7:1)</a:t>
          </a:r>
          <a:endParaRPr lang="nl-BE" sz="1800" kern="1200" dirty="0"/>
        </a:p>
      </dsp:txBody>
      <dsp:txXfrm>
        <a:off x="199341" y="3506533"/>
        <a:ext cx="2228467" cy="1304610"/>
      </dsp:txXfrm>
    </dsp:sp>
    <dsp:sp modelId="{92A9546A-9AE8-4A1E-B121-45CEA926D2A5}">
      <dsp:nvSpPr>
        <dsp:cNvPr id="0" name=""/>
        <dsp:cNvSpPr/>
      </dsp:nvSpPr>
      <dsp:spPr>
        <a:xfrm rot="16200000">
          <a:off x="2840981" y="2838088"/>
          <a:ext cx="1717642" cy="207867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477F0-425B-484E-8ACC-E5E9BD360034}">
      <dsp:nvSpPr>
        <dsp:cNvPr id="0" name=""/>
        <dsp:cNvSpPr/>
      </dsp:nvSpPr>
      <dsp:spPr>
        <a:xfrm>
          <a:off x="3230579" y="3465945"/>
          <a:ext cx="2309643" cy="13857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Verdediging van Paulus’ apostolische autoriteit</a:t>
          </a:r>
          <a:br>
            <a:rPr lang="nl-BE" sz="1800" kern="1200" dirty="0" smtClean="0"/>
          </a:br>
          <a:r>
            <a:rPr lang="nl-BE" sz="1800" kern="1200" dirty="0" smtClean="0"/>
            <a:t>(10:1–13:10)</a:t>
          </a:r>
          <a:endParaRPr lang="nl-BE" sz="1800" kern="1200" dirty="0"/>
        </a:p>
      </dsp:txBody>
      <dsp:txXfrm>
        <a:off x="3271167" y="3506533"/>
        <a:ext cx="2228467" cy="1304610"/>
      </dsp:txXfrm>
    </dsp:sp>
    <dsp:sp modelId="{EB4EB290-5D7A-4CFA-BF2B-809819C4C42C}">
      <dsp:nvSpPr>
        <dsp:cNvPr id="0" name=""/>
        <dsp:cNvSpPr/>
      </dsp:nvSpPr>
      <dsp:spPr>
        <a:xfrm>
          <a:off x="3230579" y="1733712"/>
          <a:ext cx="2309643" cy="13857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Conclusie</a:t>
          </a:r>
          <a:br>
            <a:rPr lang="nl-BE" sz="1800" kern="1200" dirty="0" smtClean="0"/>
          </a:br>
          <a:r>
            <a:rPr lang="nl-BE" sz="1800" kern="1200" dirty="0" smtClean="0"/>
            <a:t>(13:11-13)</a:t>
          </a:r>
          <a:endParaRPr lang="nl-BE" sz="1800" kern="1200" dirty="0"/>
        </a:p>
      </dsp:txBody>
      <dsp:txXfrm>
        <a:off x="3271167" y="1774300"/>
        <a:ext cx="2228467" cy="1304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5F77-9D03-445E-9715-5FC0D564FCFF}" type="datetimeFigureOut">
              <a:rPr lang="nl-BE" smtClean="0"/>
              <a:t>7/09/2021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164C-9A06-44E9-B44C-B8B034C745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23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2164C-9A06-44E9-B44C-B8B034C7459D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655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/>
          <p:cNvSpPr/>
          <p:nvPr/>
        </p:nvSpPr>
        <p:spPr>
          <a:xfrm flipV="1">
            <a:off x="5410183" y="3175000"/>
            <a:ext cx="3733819" cy="759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hthoek 23"/>
          <p:cNvSpPr/>
          <p:nvPr/>
        </p:nvSpPr>
        <p:spPr>
          <a:xfrm flipV="1">
            <a:off x="5410201" y="3247508"/>
            <a:ext cx="3733801" cy="1600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hthoek 24"/>
          <p:cNvSpPr/>
          <p:nvPr/>
        </p:nvSpPr>
        <p:spPr>
          <a:xfrm flipV="1">
            <a:off x="5410201" y="3429306"/>
            <a:ext cx="3733801" cy="762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hthoek 25"/>
          <p:cNvSpPr/>
          <p:nvPr/>
        </p:nvSpPr>
        <p:spPr>
          <a:xfrm flipV="1">
            <a:off x="5410200" y="3470336"/>
            <a:ext cx="1965960" cy="1524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hthoek 26"/>
          <p:cNvSpPr/>
          <p:nvPr/>
        </p:nvSpPr>
        <p:spPr>
          <a:xfrm flipV="1">
            <a:off x="5410200" y="3499643"/>
            <a:ext cx="1965960" cy="762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Afgeronde rechthoek 29"/>
          <p:cNvSpPr/>
          <p:nvPr/>
        </p:nvSpPr>
        <p:spPr bwMode="white">
          <a:xfrm>
            <a:off x="5410200" y="3302000"/>
            <a:ext cx="3063240" cy="2286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Afgeronde rechthoek 30"/>
          <p:cNvSpPr/>
          <p:nvPr/>
        </p:nvSpPr>
        <p:spPr bwMode="white">
          <a:xfrm>
            <a:off x="7376507" y="3384153"/>
            <a:ext cx="1600200" cy="3048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hthoek 6"/>
          <p:cNvSpPr/>
          <p:nvPr/>
        </p:nvSpPr>
        <p:spPr>
          <a:xfrm>
            <a:off x="1" y="3041385"/>
            <a:ext cx="9144000" cy="203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1" y="3062940"/>
            <a:ext cx="9144001" cy="11723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 flipV="1">
            <a:off x="6414051" y="3035908"/>
            <a:ext cx="2729950" cy="20702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hoek 18"/>
          <p:cNvSpPr/>
          <p:nvPr/>
        </p:nvSpPr>
        <p:spPr>
          <a:xfrm>
            <a:off x="0" y="0"/>
            <a:ext cx="9144000" cy="30847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001573"/>
            <a:ext cx="8458200" cy="1225021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57200" y="3249948"/>
            <a:ext cx="4953000" cy="14605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6705600" y="3505200"/>
            <a:ext cx="960120" cy="381000"/>
          </a:xfrm>
        </p:spPr>
        <p:txBody>
          <a:bodyPr/>
          <a:lstStyle/>
          <a:p>
            <a:fld id="{156A9CE0-2A50-46AE-BAC7-239E11F0A585}" type="datetimeFigureOut">
              <a:rPr lang="nl-BE" smtClean="0"/>
              <a:t>7/09/2021</a:t>
            </a:fld>
            <a:endParaRPr lang="nl-BE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5410200" y="3504407"/>
            <a:ext cx="1295400" cy="381000"/>
          </a:xfrm>
        </p:spPr>
        <p:txBody>
          <a:bodyPr/>
          <a:lstStyle/>
          <a:p>
            <a:endParaRPr lang="nl-BE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320088" y="947"/>
            <a:ext cx="747712" cy="30480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7/09/2021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952500"/>
            <a:ext cx="1905000" cy="4572000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52500"/>
            <a:ext cx="6248400" cy="4572000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7/09/2021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7/09/2021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651000"/>
            <a:ext cx="7772400" cy="1135063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805907"/>
            <a:ext cx="7772400" cy="1258093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7/09/2021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4038600" cy="377163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74520"/>
            <a:ext cx="4038600" cy="377163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7/09/2021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52500"/>
            <a:ext cx="8382000" cy="891540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1870808"/>
            <a:ext cx="4041648" cy="3810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21226" y="1870808"/>
            <a:ext cx="4041775" cy="3810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381000" y="2257099"/>
            <a:ext cx="4041648" cy="32385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18305" y="2257099"/>
            <a:ext cx="4041775" cy="32385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6A9CE0-2A50-46AE-BAC7-239E11F0A585}" type="datetimeFigureOut">
              <a:rPr lang="nl-BE" smtClean="0"/>
              <a:t>7/09/2021</a:t>
            </a:fld>
            <a:endParaRPr lang="nl-BE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52500"/>
            <a:ext cx="8229600" cy="891540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583680" y="510540"/>
            <a:ext cx="957264" cy="381000"/>
          </a:xfrm>
        </p:spPr>
        <p:txBody>
          <a:bodyPr/>
          <a:lstStyle/>
          <a:p>
            <a:fld id="{156A9CE0-2A50-46AE-BAC7-239E11F0A585}" type="datetimeFigureOut">
              <a:rPr lang="nl-BE" smtClean="0"/>
              <a:t>7/09/2021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5257800" y="510540"/>
            <a:ext cx="1325880" cy="381000"/>
          </a:xfrm>
        </p:spPr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174736" y="1893"/>
            <a:ext cx="762000" cy="304800"/>
          </a:xfrm>
        </p:spPr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7/09/2021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918308"/>
            <a:ext cx="3383280" cy="731520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5353496" y="1675606"/>
            <a:ext cx="3383280" cy="384810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52400" y="646906"/>
            <a:ext cx="5102352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7/09/2021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5" y="924301"/>
            <a:ext cx="586803" cy="3901364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03671" y="952500"/>
            <a:ext cx="4572000" cy="3810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88443" y="2728591"/>
            <a:ext cx="2590800" cy="2097074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7/09/2021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05682"/>
            <a:ext cx="9144000" cy="7033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258886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hthoek 29"/>
          <p:cNvSpPr/>
          <p:nvPr/>
        </p:nvSpPr>
        <p:spPr>
          <a:xfrm>
            <a:off x="1" y="256897"/>
            <a:ext cx="9144001" cy="7620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hthoek 30"/>
          <p:cNvSpPr/>
          <p:nvPr/>
        </p:nvSpPr>
        <p:spPr>
          <a:xfrm flipV="1">
            <a:off x="5410183" y="300205"/>
            <a:ext cx="3733819" cy="759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hoek 31"/>
          <p:cNvSpPr/>
          <p:nvPr/>
        </p:nvSpPr>
        <p:spPr>
          <a:xfrm flipV="1">
            <a:off x="5410201" y="366761"/>
            <a:ext cx="3733801" cy="15002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14587"/>
            <a:ext cx="3063240" cy="2286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490786"/>
            <a:ext cx="1600200" cy="3048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1668"/>
            <a:ext cx="57626" cy="51816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1668"/>
            <a:ext cx="27432" cy="51816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1668"/>
            <a:ext cx="9144" cy="51816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1668"/>
            <a:ext cx="27432" cy="51816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17"/>
            <a:ext cx="54864" cy="48768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17"/>
            <a:ext cx="9144" cy="487680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952500"/>
            <a:ext cx="8229600" cy="889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874520"/>
            <a:ext cx="8229600" cy="36042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510540"/>
            <a:ext cx="957264" cy="3810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56A9CE0-2A50-46AE-BAC7-239E11F0A585}" type="datetimeFigureOut">
              <a:rPr lang="nl-BE" smtClean="0"/>
              <a:t>7/09/2021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510540"/>
            <a:ext cx="1325880" cy="3810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nl-BE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1893"/>
            <a:ext cx="762000" cy="30480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Inleiding </a:t>
            </a:r>
            <a:r>
              <a:rPr lang="nl-BE" dirty="0" smtClean="0"/>
              <a:t>2 </a:t>
            </a:r>
            <a:r>
              <a:rPr lang="nl-BE" dirty="0" smtClean="0"/>
              <a:t>Korinthe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d</a:t>
            </a:r>
            <a:r>
              <a:rPr lang="nl-BE" dirty="0" smtClean="0"/>
              <a:t>r. Raymond R. Hausoul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222" y="193204"/>
            <a:ext cx="1980000" cy="226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15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3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2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630" r="264" b="472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20243"/>
            <a:ext cx="5724128" cy="351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250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079387"/>
              </p:ext>
            </p:extLst>
          </p:nvPr>
        </p:nvGraphicFramePr>
        <p:xfrm>
          <a:off x="457200" y="481236"/>
          <a:ext cx="8507288" cy="5233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7772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87"/>
            <a:ext cx="9144000" cy="5749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103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819282"/>
              </p:ext>
            </p:extLst>
          </p:nvPr>
        </p:nvGraphicFramePr>
        <p:xfrm>
          <a:off x="457200" y="625252"/>
          <a:ext cx="5698976" cy="4853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53244"/>
            <a:ext cx="270509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764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475</TotalTime>
  <Words>88</Words>
  <Application>Microsoft Office PowerPoint</Application>
  <PresentationFormat>Diavoorstelling (16:10)</PresentationFormat>
  <Paragraphs>21</Paragraphs>
  <Slides>6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Urban</vt:lpstr>
      <vt:lpstr>Inleiding 2 Korinthe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RRH</dc:creator>
  <cp:lastModifiedBy>RRH</cp:lastModifiedBy>
  <cp:revision>117</cp:revision>
  <dcterms:created xsi:type="dcterms:W3CDTF">2019-09-04T13:46:42Z</dcterms:created>
  <dcterms:modified xsi:type="dcterms:W3CDTF">2021-09-07T11:47:15Z</dcterms:modified>
</cp:coreProperties>
</file>